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5"/>
  </p:notesMasterIdLst>
  <p:sldIdLst>
    <p:sldId id="297" r:id="rId2"/>
    <p:sldId id="302" r:id="rId3"/>
    <p:sldId id="272" r:id="rId4"/>
    <p:sldId id="266" r:id="rId5"/>
    <p:sldId id="303" r:id="rId6"/>
    <p:sldId id="378" r:id="rId7"/>
    <p:sldId id="380" r:id="rId8"/>
    <p:sldId id="319" r:id="rId9"/>
    <p:sldId id="398" r:id="rId10"/>
    <p:sldId id="400" r:id="rId11"/>
    <p:sldId id="401" r:id="rId12"/>
    <p:sldId id="355" r:id="rId13"/>
    <p:sldId id="40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0472FD-C6A5-473A-B51C-47B1BC7334C8}" type="doc">
      <dgm:prSet loTypeId="urn:microsoft.com/office/officeart/2005/8/layout/list1" loCatId="list" qsTypeId="urn:microsoft.com/office/officeart/2005/8/quickstyle/3d1" qsCatId="3D" csTypeId="urn:microsoft.com/office/officeart/2005/8/colors/accent3_4" csCatId="accent3" phldr="1"/>
      <dgm:spPr/>
      <dgm:t>
        <a:bodyPr/>
        <a:lstStyle/>
        <a:p>
          <a:pPr rtl="1"/>
          <a:endParaRPr lang="ar-SA"/>
        </a:p>
      </dgm:t>
    </dgm:pt>
    <dgm:pt modelId="{B1D3FFCA-8EA6-4BD6-B061-1683FE226A11}">
      <dgm:prSet custT="1">
        <dgm:style>
          <a:lnRef idx="2">
            <a:schemeClr val="accent6"/>
          </a:lnRef>
          <a:fillRef idx="1">
            <a:schemeClr val="lt1"/>
          </a:fillRef>
          <a:effectRef idx="0">
            <a:schemeClr val="accent6"/>
          </a:effectRef>
          <a:fontRef idx="minor">
            <a:schemeClr val="dk1"/>
          </a:fontRef>
        </dgm:style>
      </dgm:prSet>
      <dgm:spPr/>
      <dgm:t>
        <a:bodyPr/>
        <a:lstStyle/>
        <a:p>
          <a:pPr algn="ctr" rtl="1"/>
          <a:r>
            <a:rPr lang="ar-SA" sz="2800" b="1" cap="none" spc="0" dirty="0">
              <a:ln w="10160">
                <a:solidFill>
                  <a:schemeClr val="accent5"/>
                </a:solidFill>
                <a:prstDash val="solid"/>
              </a:ln>
              <a:solidFill>
                <a:srgbClr val="002060"/>
              </a:solidFill>
              <a:effectLst>
                <a:outerShdw blurRad="38100" dist="22860" dir="5400000" algn="tl" rotWithShape="0">
                  <a:srgbClr val="000000">
                    <a:alpha val="30000"/>
                  </a:srgbClr>
                </a:outerShdw>
              </a:effectLst>
            </a:rPr>
            <a:t>2-يساعد على التحصيل،لأنه يستفيد من طبيعة الذاكرة البشرية؛إذ عندما يستخدم الطلاب المنظم التخطيطي بشكل منتظم يصبحون ماهرين في التلخيص </a:t>
          </a:r>
        </a:p>
      </dgm:t>
    </dgm:pt>
    <dgm:pt modelId="{0E1CC2E4-885C-41DB-A160-98765219A148}" type="parTrans" cxnId="{E99CEBBC-1B7E-489C-A218-CA7A3B6556F1}">
      <dgm:prSet/>
      <dgm:spPr/>
      <dgm:t>
        <a:bodyPr/>
        <a:lstStyle/>
        <a:p>
          <a:pPr rtl="1"/>
          <a:endParaRPr lang="ar-SA"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dgm:t>
    </dgm:pt>
    <dgm:pt modelId="{8E86AC38-133E-464A-8389-024C61A7CC6A}" type="sibTrans" cxnId="{E99CEBBC-1B7E-489C-A218-CA7A3B6556F1}">
      <dgm:prSet/>
      <dgm:spPr/>
      <dgm:t>
        <a:bodyPr/>
        <a:lstStyle/>
        <a:p>
          <a:pPr rtl="1"/>
          <a:endParaRPr lang="ar-SA"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dgm:t>
    </dgm:pt>
    <dgm:pt modelId="{01663C8E-970D-43EA-8905-F6B9D46DB327}">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lang="ar-SA" sz="2800" b="1" cap="none" spc="0" dirty="0">
              <a:ln w="10160">
                <a:solidFill>
                  <a:schemeClr val="accent5"/>
                </a:solidFill>
                <a:prstDash val="solid"/>
              </a:ln>
              <a:solidFill>
                <a:srgbClr val="002060"/>
              </a:solidFill>
              <a:effectLst>
                <a:outerShdw blurRad="38100" dist="22860" dir="5400000" algn="tl" rotWithShape="0">
                  <a:srgbClr val="000000">
                    <a:alpha val="30000"/>
                  </a:srgbClr>
                </a:outerShdw>
              </a:effectLst>
              <a:latin typeface="Times New Roman"/>
              <a:ea typeface="Times New Roman"/>
              <a:cs typeface="AL-Mohanad"/>
            </a:rPr>
            <a:t>1-تعميق وتحسين فهم الطالب للموضوع أو المفهوم</a:t>
          </a:r>
          <a:endParaRPr lang="ar-SA" sz="2800" b="1" cap="none" spc="0" dirty="0">
            <a:ln w="10160">
              <a:solidFill>
                <a:schemeClr val="accent5"/>
              </a:solidFill>
              <a:prstDash val="solid"/>
            </a:ln>
            <a:solidFill>
              <a:srgbClr val="002060"/>
            </a:solidFill>
            <a:effectLst>
              <a:outerShdw blurRad="38100" dist="22860" dir="5400000" algn="tl" rotWithShape="0">
                <a:srgbClr val="000000">
                  <a:alpha val="30000"/>
                </a:srgbClr>
              </a:outerShdw>
            </a:effectLst>
          </a:endParaRPr>
        </a:p>
      </dgm:t>
    </dgm:pt>
    <dgm:pt modelId="{B937AF43-8DFF-498C-8F3B-BE0CBA29F612}" type="parTrans" cxnId="{6F040950-A646-4A0A-86F1-8497CA4AAA0C}">
      <dgm:prSet/>
      <dgm:spPr/>
      <dgm:t>
        <a:bodyPr/>
        <a:lstStyle/>
        <a:p>
          <a:pPr rtl="1"/>
          <a:endParaRPr lang="ar-SA"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dgm:t>
    </dgm:pt>
    <dgm:pt modelId="{A4FFF941-8B72-4F9A-8AD3-C4D0D9CAE7E2}" type="sibTrans" cxnId="{6F040950-A646-4A0A-86F1-8497CA4AAA0C}">
      <dgm:prSet/>
      <dgm:spPr/>
      <dgm:t>
        <a:bodyPr/>
        <a:lstStyle/>
        <a:p>
          <a:pPr rtl="1"/>
          <a:endParaRPr lang="ar-SA"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dgm:t>
    </dgm:pt>
    <dgm:pt modelId="{38F22A62-5211-41D1-99DE-33B0122BF393}">
      <dgm:prSet custT="1">
        <dgm:style>
          <a:lnRef idx="2">
            <a:schemeClr val="accent4"/>
          </a:lnRef>
          <a:fillRef idx="1">
            <a:schemeClr val="lt1"/>
          </a:fillRef>
          <a:effectRef idx="0">
            <a:schemeClr val="accent4"/>
          </a:effectRef>
          <a:fontRef idx="minor">
            <a:schemeClr val="dk1"/>
          </a:fontRef>
        </dgm:style>
      </dgm:prSet>
      <dgm:spPr/>
      <dgm:t>
        <a:bodyPr/>
        <a:lstStyle/>
        <a:p>
          <a:pPr rtl="1"/>
          <a:r>
            <a:rPr lang="ar-SA" sz="2400" b="1" cap="none" spc="0" dirty="0">
              <a:ln w="10160">
                <a:solidFill>
                  <a:schemeClr val="accent5"/>
                </a:solidFill>
                <a:prstDash val="solid"/>
              </a:ln>
              <a:solidFill>
                <a:srgbClr val="002060"/>
              </a:solidFill>
              <a:effectLst>
                <a:outerShdw blurRad="38100" dist="22860" dir="5400000" algn="tl" rotWithShape="0">
                  <a:srgbClr val="000000">
                    <a:alpha val="30000"/>
                  </a:srgbClr>
                </a:outerShdw>
              </a:effectLst>
            </a:rPr>
            <a:t>4-تتيح خريطة المفهوم تنشيط الذهن واستدعاء العلاقات وتكوينها، وكذلك تساعد على التصوّر والتخيّل والتذكر والفهم والتمييز والتعليل والاستنتاج</a:t>
          </a:r>
        </a:p>
      </dgm:t>
    </dgm:pt>
    <dgm:pt modelId="{BC66BAE5-A1FD-436C-903A-1912541D6999}" type="parTrans" cxnId="{27164FFE-35C8-4C0B-A84B-06C17D6020B1}">
      <dgm:prSet/>
      <dgm:spPr/>
      <dgm:t>
        <a:bodyPr/>
        <a:lstStyle/>
        <a:p>
          <a:pPr rtl="1"/>
          <a:endParaRPr lang="ar-SA"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dgm:t>
    </dgm:pt>
    <dgm:pt modelId="{1738C691-F294-4432-BEAF-643C43C7D876}" type="sibTrans" cxnId="{27164FFE-35C8-4C0B-A84B-06C17D6020B1}">
      <dgm:prSet/>
      <dgm:spPr/>
      <dgm:t>
        <a:bodyPr/>
        <a:lstStyle/>
        <a:p>
          <a:pPr rtl="1"/>
          <a:endParaRPr lang="ar-SA"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dgm:t>
    </dgm:pt>
    <dgm:pt modelId="{94563403-EE8C-49AB-8526-3DF63E255767}">
      <dgm:prSet custT="1">
        <dgm:style>
          <a:lnRef idx="2">
            <a:schemeClr val="accent2"/>
          </a:lnRef>
          <a:fillRef idx="1">
            <a:schemeClr val="lt1"/>
          </a:fillRef>
          <a:effectRef idx="0">
            <a:schemeClr val="accent2"/>
          </a:effectRef>
          <a:fontRef idx="minor">
            <a:schemeClr val="dk1"/>
          </a:fontRef>
        </dgm:style>
      </dgm:prSet>
      <dgm:spPr/>
      <dgm:t>
        <a:bodyPr/>
        <a:lstStyle/>
        <a:p>
          <a:pPr algn="ctr" rtl="1"/>
          <a:r>
            <a:rPr lang="ar-SA" sz="2400" b="1" cap="none" spc="0" dirty="0">
              <a:ln w="10160">
                <a:solidFill>
                  <a:schemeClr val="accent5"/>
                </a:solidFill>
                <a:prstDash val="solid"/>
              </a:ln>
              <a:solidFill>
                <a:srgbClr val="002060"/>
              </a:solidFill>
              <a:effectLst>
                <a:outerShdw blurRad="38100" dist="22860" dir="5400000" algn="tl" rotWithShape="0">
                  <a:srgbClr val="000000">
                    <a:alpha val="30000"/>
                  </a:srgbClr>
                </a:outerShdw>
              </a:effectLst>
            </a:rPr>
            <a:t>3-أداة فعالة للتذكر إذ يمكن للطالب تصوّر المفاهيم وتذكرها من خلال إغلاق أعينهم والنظر إلى صورة عقلية </a:t>
          </a:r>
          <a:r>
            <a:rPr lang="ar-SA" sz="2400" b="1" cap="none" spc="0" dirty="0" err="1">
              <a:ln w="10160">
                <a:solidFill>
                  <a:schemeClr val="accent5"/>
                </a:solidFill>
                <a:prstDash val="solid"/>
              </a:ln>
              <a:solidFill>
                <a:srgbClr val="002060"/>
              </a:solidFill>
              <a:effectLst>
                <a:outerShdw blurRad="38100" dist="22860" dir="5400000" algn="tl" rotWithShape="0">
                  <a:srgbClr val="000000">
                    <a:alpha val="30000"/>
                  </a:srgbClr>
                </a:outerShdw>
              </a:effectLst>
            </a:rPr>
            <a:t>استفادوها</a:t>
          </a:r>
          <a:r>
            <a:rPr lang="ar-SA" sz="2400" b="1" cap="none" spc="0" dirty="0">
              <a:ln w="10160">
                <a:solidFill>
                  <a:schemeClr val="accent5"/>
                </a:solidFill>
                <a:prstDash val="solid"/>
              </a:ln>
              <a:solidFill>
                <a:srgbClr val="002060"/>
              </a:solidFill>
              <a:effectLst>
                <a:outerShdw blurRad="38100" dist="22860" dir="5400000" algn="tl" rotWithShape="0">
                  <a:srgbClr val="000000">
                    <a:alpha val="30000"/>
                  </a:srgbClr>
                </a:outerShdw>
              </a:effectLst>
            </a:rPr>
            <a:t> من خريطة مفهوم أكملوها </a:t>
          </a:r>
        </a:p>
      </dgm:t>
    </dgm:pt>
    <dgm:pt modelId="{51A0023A-70E8-47D0-978E-0EBA295B9460}" type="parTrans" cxnId="{E625630D-5D2B-42E1-8782-27CCDF520D86}">
      <dgm:prSet/>
      <dgm:spPr/>
      <dgm:t>
        <a:bodyPr/>
        <a:lstStyle/>
        <a:p>
          <a:pPr rtl="1"/>
          <a:endParaRPr lang="ar-SA"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dgm:t>
    </dgm:pt>
    <dgm:pt modelId="{E78E93A1-EC25-46F6-BAEB-385A9F685A24}" type="sibTrans" cxnId="{E625630D-5D2B-42E1-8782-27CCDF520D86}">
      <dgm:prSet/>
      <dgm:spPr/>
      <dgm:t>
        <a:bodyPr/>
        <a:lstStyle/>
        <a:p>
          <a:pPr rtl="1"/>
          <a:endParaRPr lang="ar-SA"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dgm:t>
    </dgm:pt>
    <dgm:pt modelId="{BA15B689-6A2B-4970-9A28-B9A698E8CB3E}" type="pres">
      <dgm:prSet presAssocID="{F20472FD-C6A5-473A-B51C-47B1BC7334C8}" presName="linear" presStyleCnt="0">
        <dgm:presLayoutVars>
          <dgm:dir/>
          <dgm:animLvl val="lvl"/>
          <dgm:resizeHandles val="exact"/>
        </dgm:presLayoutVars>
      </dgm:prSet>
      <dgm:spPr/>
    </dgm:pt>
    <dgm:pt modelId="{082CE4AC-C8A5-48CD-83C0-C21790097FAF}" type="pres">
      <dgm:prSet presAssocID="{01663C8E-970D-43EA-8905-F6B9D46DB327}" presName="parentLin" presStyleCnt="0"/>
      <dgm:spPr/>
    </dgm:pt>
    <dgm:pt modelId="{3C4A195F-2B27-4570-91E6-EDD4888148CB}" type="pres">
      <dgm:prSet presAssocID="{01663C8E-970D-43EA-8905-F6B9D46DB327}" presName="parentLeftMargin" presStyleLbl="node1" presStyleIdx="0" presStyleCnt="4"/>
      <dgm:spPr/>
    </dgm:pt>
    <dgm:pt modelId="{C2827E72-89F2-4306-A38D-FDD192255D27}" type="pres">
      <dgm:prSet presAssocID="{01663C8E-970D-43EA-8905-F6B9D46DB327}" presName="parentText" presStyleLbl="node1" presStyleIdx="0" presStyleCnt="4" custScaleX="142857" custScaleY="119343">
        <dgm:presLayoutVars>
          <dgm:chMax val="0"/>
          <dgm:bulletEnabled val="1"/>
        </dgm:presLayoutVars>
      </dgm:prSet>
      <dgm:spPr/>
    </dgm:pt>
    <dgm:pt modelId="{10661B2A-1F64-46A2-8F44-408F96F87BB1}" type="pres">
      <dgm:prSet presAssocID="{01663C8E-970D-43EA-8905-F6B9D46DB327}" presName="negativeSpace" presStyleCnt="0"/>
      <dgm:spPr/>
    </dgm:pt>
    <dgm:pt modelId="{81E1C041-50B7-4114-ADA4-01164EB6202D}" type="pres">
      <dgm:prSet presAssocID="{01663C8E-970D-43EA-8905-F6B9D46DB327}" presName="childText" presStyleLbl="conFgAcc1" presStyleIdx="0" presStyleCnt="4">
        <dgm:presLayoutVars>
          <dgm:bulletEnabled val="1"/>
        </dgm:presLayoutVars>
      </dgm:prSet>
      <dgm:spPr/>
    </dgm:pt>
    <dgm:pt modelId="{89582680-1D0A-46C7-863B-2CE03085A10E}" type="pres">
      <dgm:prSet presAssocID="{A4FFF941-8B72-4F9A-8AD3-C4D0D9CAE7E2}" presName="spaceBetweenRectangles" presStyleCnt="0"/>
      <dgm:spPr/>
    </dgm:pt>
    <dgm:pt modelId="{D3151F72-17A1-49E8-BEEA-0C7B33CB33F7}" type="pres">
      <dgm:prSet presAssocID="{B1D3FFCA-8EA6-4BD6-B061-1683FE226A11}" presName="parentLin" presStyleCnt="0"/>
      <dgm:spPr/>
    </dgm:pt>
    <dgm:pt modelId="{0AA3C53A-B85D-440B-88D3-62211BE485A1}" type="pres">
      <dgm:prSet presAssocID="{B1D3FFCA-8EA6-4BD6-B061-1683FE226A11}" presName="parentLeftMargin" presStyleLbl="node1" presStyleIdx="0" presStyleCnt="4"/>
      <dgm:spPr/>
    </dgm:pt>
    <dgm:pt modelId="{7F583E8C-3EEA-4A12-9402-1FFCE2573E10}" type="pres">
      <dgm:prSet presAssocID="{B1D3FFCA-8EA6-4BD6-B061-1683FE226A11}" presName="parentText" presStyleLbl="node1" presStyleIdx="1" presStyleCnt="4" custScaleX="142857" custScaleY="215494">
        <dgm:presLayoutVars>
          <dgm:chMax val="0"/>
          <dgm:bulletEnabled val="1"/>
        </dgm:presLayoutVars>
      </dgm:prSet>
      <dgm:spPr/>
    </dgm:pt>
    <dgm:pt modelId="{C0941937-B032-4B02-957B-82AE7CAD81AE}" type="pres">
      <dgm:prSet presAssocID="{B1D3FFCA-8EA6-4BD6-B061-1683FE226A11}" presName="negativeSpace" presStyleCnt="0"/>
      <dgm:spPr/>
    </dgm:pt>
    <dgm:pt modelId="{367A0626-F549-4EC0-845B-942D5B0F6803}" type="pres">
      <dgm:prSet presAssocID="{B1D3FFCA-8EA6-4BD6-B061-1683FE226A11}" presName="childText" presStyleLbl="conFgAcc1" presStyleIdx="1" presStyleCnt="4">
        <dgm:presLayoutVars>
          <dgm:bulletEnabled val="1"/>
        </dgm:presLayoutVars>
      </dgm:prSet>
      <dgm:spPr/>
    </dgm:pt>
    <dgm:pt modelId="{CF8E40F6-F4B1-4654-BBE2-252CD487F504}" type="pres">
      <dgm:prSet presAssocID="{8E86AC38-133E-464A-8389-024C61A7CC6A}" presName="spaceBetweenRectangles" presStyleCnt="0"/>
      <dgm:spPr/>
    </dgm:pt>
    <dgm:pt modelId="{9DD351E0-3049-440B-8445-B9F29CA8D292}" type="pres">
      <dgm:prSet presAssocID="{94563403-EE8C-49AB-8526-3DF63E255767}" presName="parentLin" presStyleCnt="0"/>
      <dgm:spPr/>
    </dgm:pt>
    <dgm:pt modelId="{313567CC-F9D5-4296-AB69-5370F1EA7DC5}" type="pres">
      <dgm:prSet presAssocID="{94563403-EE8C-49AB-8526-3DF63E255767}" presName="parentLeftMargin" presStyleLbl="node1" presStyleIdx="1" presStyleCnt="4"/>
      <dgm:spPr/>
    </dgm:pt>
    <dgm:pt modelId="{684C623D-122F-4572-839B-4B1F611C0270}" type="pres">
      <dgm:prSet presAssocID="{94563403-EE8C-49AB-8526-3DF63E255767}" presName="parentText" presStyleLbl="node1" presStyleIdx="2" presStyleCnt="4" custScaleX="142857" custScaleY="131627" custLinFactNeighborX="302" custLinFactNeighborY="5527">
        <dgm:presLayoutVars>
          <dgm:chMax val="0"/>
          <dgm:bulletEnabled val="1"/>
        </dgm:presLayoutVars>
      </dgm:prSet>
      <dgm:spPr/>
    </dgm:pt>
    <dgm:pt modelId="{693DAF66-507C-4180-9F9B-4766AC05972A}" type="pres">
      <dgm:prSet presAssocID="{94563403-EE8C-49AB-8526-3DF63E255767}" presName="negativeSpace" presStyleCnt="0"/>
      <dgm:spPr/>
    </dgm:pt>
    <dgm:pt modelId="{78A04382-AF0A-4054-92E8-CB617E410905}" type="pres">
      <dgm:prSet presAssocID="{94563403-EE8C-49AB-8526-3DF63E255767}" presName="childText" presStyleLbl="conFgAcc1" presStyleIdx="2" presStyleCnt="4">
        <dgm:presLayoutVars>
          <dgm:bulletEnabled val="1"/>
        </dgm:presLayoutVars>
      </dgm:prSet>
      <dgm:spPr/>
    </dgm:pt>
    <dgm:pt modelId="{02B5E9EE-9F0A-4D86-84DF-B4013BF8CADB}" type="pres">
      <dgm:prSet presAssocID="{E78E93A1-EC25-46F6-BAEB-385A9F685A24}" presName="spaceBetweenRectangles" presStyleCnt="0"/>
      <dgm:spPr/>
    </dgm:pt>
    <dgm:pt modelId="{793558C2-557F-4E9A-8A5A-360FD7A42574}" type="pres">
      <dgm:prSet presAssocID="{38F22A62-5211-41D1-99DE-33B0122BF393}" presName="parentLin" presStyleCnt="0"/>
      <dgm:spPr/>
    </dgm:pt>
    <dgm:pt modelId="{8E228EA6-1EEE-4AC5-A085-42B524BCA947}" type="pres">
      <dgm:prSet presAssocID="{38F22A62-5211-41D1-99DE-33B0122BF393}" presName="parentLeftMargin" presStyleLbl="node1" presStyleIdx="2" presStyleCnt="4"/>
      <dgm:spPr/>
    </dgm:pt>
    <dgm:pt modelId="{E2445112-C201-4359-A4B1-B1CC33D9039E}" type="pres">
      <dgm:prSet presAssocID="{38F22A62-5211-41D1-99DE-33B0122BF393}" presName="parentText" presStyleLbl="node1" presStyleIdx="3" presStyleCnt="4" custScaleX="142997" custScaleY="143937">
        <dgm:presLayoutVars>
          <dgm:chMax val="0"/>
          <dgm:bulletEnabled val="1"/>
        </dgm:presLayoutVars>
      </dgm:prSet>
      <dgm:spPr/>
    </dgm:pt>
    <dgm:pt modelId="{D897DFC5-FF19-488B-B567-7131439BE188}" type="pres">
      <dgm:prSet presAssocID="{38F22A62-5211-41D1-99DE-33B0122BF393}" presName="negativeSpace" presStyleCnt="0"/>
      <dgm:spPr/>
    </dgm:pt>
    <dgm:pt modelId="{73464A34-755F-4E37-B88D-8C1D80CCAC4B}" type="pres">
      <dgm:prSet presAssocID="{38F22A62-5211-41D1-99DE-33B0122BF393}" presName="childText" presStyleLbl="conFgAcc1" presStyleIdx="3" presStyleCnt="4">
        <dgm:presLayoutVars>
          <dgm:bulletEnabled val="1"/>
        </dgm:presLayoutVars>
      </dgm:prSet>
      <dgm:spPr/>
    </dgm:pt>
  </dgm:ptLst>
  <dgm:cxnLst>
    <dgm:cxn modelId="{7AC89806-41C5-49AB-A9C2-385495A59CAC}" type="presOf" srcId="{01663C8E-970D-43EA-8905-F6B9D46DB327}" destId="{3C4A195F-2B27-4570-91E6-EDD4888148CB}" srcOrd="0" destOrd="0" presId="urn:microsoft.com/office/officeart/2005/8/layout/list1"/>
    <dgm:cxn modelId="{6E7C1208-3437-43F9-AC09-8F42070B577B}" type="presOf" srcId="{B1D3FFCA-8EA6-4BD6-B061-1683FE226A11}" destId="{7F583E8C-3EEA-4A12-9402-1FFCE2573E10}" srcOrd="1" destOrd="0" presId="urn:microsoft.com/office/officeart/2005/8/layout/list1"/>
    <dgm:cxn modelId="{E625630D-5D2B-42E1-8782-27CCDF520D86}" srcId="{F20472FD-C6A5-473A-B51C-47B1BC7334C8}" destId="{94563403-EE8C-49AB-8526-3DF63E255767}" srcOrd="2" destOrd="0" parTransId="{51A0023A-70E8-47D0-978E-0EBA295B9460}" sibTransId="{E78E93A1-EC25-46F6-BAEB-385A9F685A24}"/>
    <dgm:cxn modelId="{DB1E321D-AF4E-423A-89D2-A9F9F082019C}" type="presOf" srcId="{94563403-EE8C-49AB-8526-3DF63E255767}" destId="{684C623D-122F-4572-839B-4B1F611C0270}" srcOrd="1" destOrd="0" presId="urn:microsoft.com/office/officeart/2005/8/layout/list1"/>
    <dgm:cxn modelId="{6F040950-A646-4A0A-86F1-8497CA4AAA0C}" srcId="{F20472FD-C6A5-473A-B51C-47B1BC7334C8}" destId="{01663C8E-970D-43EA-8905-F6B9D46DB327}" srcOrd="0" destOrd="0" parTransId="{B937AF43-8DFF-498C-8F3B-BE0CBA29F612}" sibTransId="{A4FFF941-8B72-4F9A-8AD3-C4D0D9CAE7E2}"/>
    <dgm:cxn modelId="{D959D3A2-7946-4B64-9148-63C5F971FB95}" type="presOf" srcId="{01663C8E-970D-43EA-8905-F6B9D46DB327}" destId="{C2827E72-89F2-4306-A38D-FDD192255D27}" srcOrd="1" destOrd="0" presId="urn:microsoft.com/office/officeart/2005/8/layout/list1"/>
    <dgm:cxn modelId="{E0FE59A4-AEE7-405E-BD69-9E5232E988FA}" type="presOf" srcId="{B1D3FFCA-8EA6-4BD6-B061-1683FE226A11}" destId="{0AA3C53A-B85D-440B-88D3-62211BE485A1}" srcOrd="0" destOrd="0" presId="urn:microsoft.com/office/officeart/2005/8/layout/list1"/>
    <dgm:cxn modelId="{943609A6-7E95-481B-9623-32633CD5AC65}" type="presOf" srcId="{38F22A62-5211-41D1-99DE-33B0122BF393}" destId="{8E228EA6-1EEE-4AC5-A085-42B524BCA947}" srcOrd="0" destOrd="0" presId="urn:microsoft.com/office/officeart/2005/8/layout/list1"/>
    <dgm:cxn modelId="{E99CEBBC-1B7E-489C-A218-CA7A3B6556F1}" srcId="{F20472FD-C6A5-473A-B51C-47B1BC7334C8}" destId="{B1D3FFCA-8EA6-4BD6-B061-1683FE226A11}" srcOrd="1" destOrd="0" parTransId="{0E1CC2E4-885C-41DB-A160-98765219A148}" sibTransId="{8E86AC38-133E-464A-8389-024C61A7CC6A}"/>
    <dgm:cxn modelId="{70846DC3-F870-4D58-A496-0F190D5237A4}" type="presOf" srcId="{F20472FD-C6A5-473A-B51C-47B1BC7334C8}" destId="{BA15B689-6A2B-4970-9A28-B9A698E8CB3E}" srcOrd="0" destOrd="0" presId="urn:microsoft.com/office/officeart/2005/8/layout/list1"/>
    <dgm:cxn modelId="{077134C7-ED3C-4E41-B41E-92812D1FF362}" type="presOf" srcId="{38F22A62-5211-41D1-99DE-33B0122BF393}" destId="{E2445112-C201-4359-A4B1-B1CC33D9039E}" srcOrd="1" destOrd="0" presId="urn:microsoft.com/office/officeart/2005/8/layout/list1"/>
    <dgm:cxn modelId="{3E4CDDF3-1400-48AA-8B98-9194204A1E1A}" type="presOf" srcId="{94563403-EE8C-49AB-8526-3DF63E255767}" destId="{313567CC-F9D5-4296-AB69-5370F1EA7DC5}" srcOrd="0" destOrd="0" presId="urn:microsoft.com/office/officeart/2005/8/layout/list1"/>
    <dgm:cxn modelId="{27164FFE-35C8-4C0B-A84B-06C17D6020B1}" srcId="{F20472FD-C6A5-473A-B51C-47B1BC7334C8}" destId="{38F22A62-5211-41D1-99DE-33B0122BF393}" srcOrd="3" destOrd="0" parTransId="{BC66BAE5-A1FD-436C-903A-1912541D6999}" sibTransId="{1738C691-F294-4432-BEAF-643C43C7D876}"/>
    <dgm:cxn modelId="{D1642CAD-12E0-4CDF-8743-6F0E1E1B112E}" type="presParOf" srcId="{BA15B689-6A2B-4970-9A28-B9A698E8CB3E}" destId="{082CE4AC-C8A5-48CD-83C0-C21790097FAF}" srcOrd="0" destOrd="0" presId="urn:microsoft.com/office/officeart/2005/8/layout/list1"/>
    <dgm:cxn modelId="{8F6E20B1-82B5-4F80-900C-51462DB5AFC5}" type="presParOf" srcId="{082CE4AC-C8A5-48CD-83C0-C21790097FAF}" destId="{3C4A195F-2B27-4570-91E6-EDD4888148CB}" srcOrd="0" destOrd="0" presId="urn:microsoft.com/office/officeart/2005/8/layout/list1"/>
    <dgm:cxn modelId="{E6E368BD-9BB6-40F5-9F68-B84AA26F663B}" type="presParOf" srcId="{082CE4AC-C8A5-48CD-83C0-C21790097FAF}" destId="{C2827E72-89F2-4306-A38D-FDD192255D27}" srcOrd="1" destOrd="0" presId="urn:microsoft.com/office/officeart/2005/8/layout/list1"/>
    <dgm:cxn modelId="{BD41F3D3-5425-45FD-A4B9-0073B84F0437}" type="presParOf" srcId="{BA15B689-6A2B-4970-9A28-B9A698E8CB3E}" destId="{10661B2A-1F64-46A2-8F44-408F96F87BB1}" srcOrd="1" destOrd="0" presId="urn:microsoft.com/office/officeart/2005/8/layout/list1"/>
    <dgm:cxn modelId="{DC06BABC-7525-4D29-B957-EBA8271E6883}" type="presParOf" srcId="{BA15B689-6A2B-4970-9A28-B9A698E8CB3E}" destId="{81E1C041-50B7-4114-ADA4-01164EB6202D}" srcOrd="2" destOrd="0" presId="urn:microsoft.com/office/officeart/2005/8/layout/list1"/>
    <dgm:cxn modelId="{6A347AB8-9706-45B4-A568-127FCE86D03D}" type="presParOf" srcId="{BA15B689-6A2B-4970-9A28-B9A698E8CB3E}" destId="{89582680-1D0A-46C7-863B-2CE03085A10E}" srcOrd="3" destOrd="0" presId="urn:microsoft.com/office/officeart/2005/8/layout/list1"/>
    <dgm:cxn modelId="{CCEEC2E6-951F-46A7-91C7-B24BB0B234BA}" type="presParOf" srcId="{BA15B689-6A2B-4970-9A28-B9A698E8CB3E}" destId="{D3151F72-17A1-49E8-BEEA-0C7B33CB33F7}" srcOrd="4" destOrd="0" presId="urn:microsoft.com/office/officeart/2005/8/layout/list1"/>
    <dgm:cxn modelId="{DE8B7CA3-2966-46C6-A14A-2C57BD22DB59}" type="presParOf" srcId="{D3151F72-17A1-49E8-BEEA-0C7B33CB33F7}" destId="{0AA3C53A-B85D-440B-88D3-62211BE485A1}" srcOrd="0" destOrd="0" presId="urn:microsoft.com/office/officeart/2005/8/layout/list1"/>
    <dgm:cxn modelId="{8CD4A57E-46CA-4B6F-9D4B-B05718128766}" type="presParOf" srcId="{D3151F72-17A1-49E8-BEEA-0C7B33CB33F7}" destId="{7F583E8C-3EEA-4A12-9402-1FFCE2573E10}" srcOrd="1" destOrd="0" presId="urn:microsoft.com/office/officeart/2005/8/layout/list1"/>
    <dgm:cxn modelId="{B88552F5-A555-42A4-9134-BF0F57251FCB}" type="presParOf" srcId="{BA15B689-6A2B-4970-9A28-B9A698E8CB3E}" destId="{C0941937-B032-4B02-957B-82AE7CAD81AE}" srcOrd="5" destOrd="0" presId="urn:microsoft.com/office/officeart/2005/8/layout/list1"/>
    <dgm:cxn modelId="{B76B5299-EF24-4F13-84FC-CE71B0D03D55}" type="presParOf" srcId="{BA15B689-6A2B-4970-9A28-B9A698E8CB3E}" destId="{367A0626-F549-4EC0-845B-942D5B0F6803}" srcOrd="6" destOrd="0" presId="urn:microsoft.com/office/officeart/2005/8/layout/list1"/>
    <dgm:cxn modelId="{4EAE652E-DA18-4487-A811-28F5E205E576}" type="presParOf" srcId="{BA15B689-6A2B-4970-9A28-B9A698E8CB3E}" destId="{CF8E40F6-F4B1-4654-BBE2-252CD487F504}" srcOrd="7" destOrd="0" presId="urn:microsoft.com/office/officeart/2005/8/layout/list1"/>
    <dgm:cxn modelId="{0280BA1F-8FFC-4D12-A4CF-B8015F4C71F2}" type="presParOf" srcId="{BA15B689-6A2B-4970-9A28-B9A698E8CB3E}" destId="{9DD351E0-3049-440B-8445-B9F29CA8D292}" srcOrd="8" destOrd="0" presId="urn:microsoft.com/office/officeart/2005/8/layout/list1"/>
    <dgm:cxn modelId="{6B2C5234-E128-412E-AD60-ECD26ACBB639}" type="presParOf" srcId="{9DD351E0-3049-440B-8445-B9F29CA8D292}" destId="{313567CC-F9D5-4296-AB69-5370F1EA7DC5}" srcOrd="0" destOrd="0" presId="urn:microsoft.com/office/officeart/2005/8/layout/list1"/>
    <dgm:cxn modelId="{C2607F91-B98E-4187-9FB5-D69FA2ECFC94}" type="presParOf" srcId="{9DD351E0-3049-440B-8445-B9F29CA8D292}" destId="{684C623D-122F-4572-839B-4B1F611C0270}" srcOrd="1" destOrd="0" presId="urn:microsoft.com/office/officeart/2005/8/layout/list1"/>
    <dgm:cxn modelId="{1E2DDA62-0599-4435-B6F3-650C5C7F5417}" type="presParOf" srcId="{BA15B689-6A2B-4970-9A28-B9A698E8CB3E}" destId="{693DAF66-507C-4180-9F9B-4766AC05972A}" srcOrd="9" destOrd="0" presId="urn:microsoft.com/office/officeart/2005/8/layout/list1"/>
    <dgm:cxn modelId="{3C3E6CE2-7067-482F-AB61-FC38EAF3BF1C}" type="presParOf" srcId="{BA15B689-6A2B-4970-9A28-B9A698E8CB3E}" destId="{78A04382-AF0A-4054-92E8-CB617E410905}" srcOrd="10" destOrd="0" presId="urn:microsoft.com/office/officeart/2005/8/layout/list1"/>
    <dgm:cxn modelId="{998867BD-C35A-417F-97F7-54B91CF78E72}" type="presParOf" srcId="{BA15B689-6A2B-4970-9A28-B9A698E8CB3E}" destId="{02B5E9EE-9F0A-4D86-84DF-B4013BF8CADB}" srcOrd="11" destOrd="0" presId="urn:microsoft.com/office/officeart/2005/8/layout/list1"/>
    <dgm:cxn modelId="{CC3ED2FB-831A-40E1-98E6-E3BEE7CCA086}" type="presParOf" srcId="{BA15B689-6A2B-4970-9A28-B9A698E8CB3E}" destId="{793558C2-557F-4E9A-8A5A-360FD7A42574}" srcOrd="12" destOrd="0" presId="urn:microsoft.com/office/officeart/2005/8/layout/list1"/>
    <dgm:cxn modelId="{340A2018-A79C-4A9E-8331-FBA13A916628}" type="presParOf" srcId="{793558C2-557F-4E9A-8A5A-360FD7A42574}" destId="{8E228EA6-1EEE-4AC5-A085-42B524BCA947}" srcOrd="0" destOrd="0" presId="urn:microsoft.com/office/officeart/2005/8/layout/list1"/>
    <dgm:cxn modelId="{D4826C79-8AE4-49F7-B0C9-03CA0E783A27}" type="presParOf" srcId="{793558C2-557F-4E9A-8A5A-360FD7A42574}" destId="{E2445112-C201-4359-A4B1-B1CC33D9039E}" srcOrd="1" destOrd="0" presId="urn:microsoft.com/office/officeart/2005/8/layout/list1"/>
    <dgm:cxn modelId="{2C9DC4E5-F1EE-4FD0-B9F6-C3E8A7427BF5}" type="presParOf" srcId="{BA15B689-6A2B-4970-9A28-B9A698E8CB3E}" destId="{D897DFC5-FF19-488B-B567-7131439BE188}" srcOrd="13" destOrd="0" presId="urn:microsoft.com/office/officeart/2005/8/layout/list1"/>
    <dgm:cxn modelId="{7B3CE7B2-F1D4-4389-8463-B1789423BF2A}" type="presParOf" srcId="{BA15B689-6A2B-4970-9A28-B9A698E8CB3E}" destId="{73464A34-755F-4E37-B88D-8C1D80CCAC4B}"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FE100C-1283-4833-BB87-9E1B15F16936}" type="doc">
      <dgm:prSet loTypeId="urn:microsoft.com/office/officeart/2005/8/layout/vList4" loCatId="list" qsTypeId="urn:microsoft.com/office/officeart/2005/8/quickstyle/simple1" qsCatId="simple" csTypeId="urn:microsoft.com/office/officeart/2005/8/colors/colorful2" csCatId="colorful" phldr="1"/>
      <dgm:spPr/>
      <dgm:t>
        <a:bodyPr/>
        <a:lstStyle/>
        <a:p>
          <a:pPr rtl="1"/>
          <a:endParaRPr lang="ar-SA"/>
        </a:p>
      </dgm:t>
    </dgm:pt>
    <dgm:pt modelId="{D9AF4122-B3F5-4B5D-87E2-EF347592A9DD}">
      <dgm:prSet phldrT="[نص]" custT="1"/>
      <dgm:spPr/>
      <dgm:t>
        <a:bodyPr/>
        <a:lstStyle/>
        <a:p>
          <a:pPr rtl="1"/>
          <a:r>
            <a:rPr lang="ar-SA" sz="2400" b="1" dirty="0">
              <a:solidFill>
                <a:schemeClr val="bg2">
                  <a:lumMod val="10000"/>
                </a:schemeClr>
              </a:solidFill>
              <a:cs typeface="+mn-cs"/>
            </a:rPr>
            <a:t>انشر المفاهيم </a:t>
          </a:r>
          <a:r>
            <a:rPr lang="ar-SA" sz="2400" b="1" dirty="0">
              <a:solidFill>
                <a:schemeClr val="bg2">
                  <a:lumMod val="10000"/>
                </a:schemeClr>
              </a:solidFill>
              <a:latin typeface="Times New Roman"/>
              <a:ea typeface="Times New Roman"/>
              <a:cs typeface="+mn-cs"/>
            </a:rPr>
            <a:t>على منضدة أو سبورة حتى تمكن قراءتها بشكل سهل</a:t>
          </a:r>
          <a:endParaRPr lang="ar-SA" sz="2400" b="1" dirty="0">
            <a:solidFill>
              <a:schemeClr val="bg2">
                <a:lumMod val="10000"/>
              </a:schemeClr>
            </a:solidFill>
            <a:cs typeface="+mn-cs"/>
          </a:endParaRPr>
        </a:p>
      </dgm:t>
    </dgm:pt>
    <dgm:pt modelId="{FCCF43B2-8528-4934-9579-7A6A3D6EC867}" type="parTrans" cxnId="{F29CF330-6170-471D-A6D1-5102D8B32994}">
      <dgm:prSet/>
      <dgm:spPr/>
      <dgm:t>
        <a:bodyPr/>
        <a:lstStyle/>
        <a:p>
          <a:pPr rtl="1"/>
          <a:endParaRPr lang="ar-SA"/>
        </a:p>
      </dgm:t>
    </dgm:pt>
    <dgm:pt modelId="{CD1F6E5B-E7D1-428A-9EF8-E88D66881DC3}" type="sibTrans" cxnId="{F29CF330-6170-471D-A6D1-5102D8B32994}">
      <dgm:prSet/>
      <dgm:spPr/>
      <dgm:t>
        <a:bodyPr/>
        <a:lstStyle/>
        <a:p>
          <a:pPr rtl="1"/>
          <a:endParaRPr lang="ar-SA"/>
        </a:p>
      </dgm:t>
    </dgm:pt>
    <dgm:pt modelId="{B6E22368-7872-4B6D-B90D-5F5DA70B444F}">
      <dgm:prSet phldrT="[نص]" phldr="1"/>
      <dgm:spPr/>
      <dgm:t>
        <a:bodyPr/>
        <a:lstStyle/>
        <a:p>
          <a:pPr rtl="1"/>
          <a:endParaRPr lang="ar-SA" sz="1200" dirty="0"/>
        </a:p>
      </dgm:t>
    </dgm:pt>
    <dgm:pt modelId="{11508F01-0C71-4BCC-B0F3-7A45A51692EE}" type="parTrans" cxnId="{EE3B14F3-AF88-48B7-8494-33E85DD7F680}">
      <dgm:prSet/>
      <dgm:spPr/>
      <dgm:t>
        <a:bodyPr/>
        <a:lstStyle/>
        <a:p>
          <a:pPr rtl="1"/>
          <a:endParaRPr lang="ar-SA"/>
        </a:p>
      </dgm:t>
    </dgm:pt>
    <dgm:pt modelId="{C080400C-9CF7-43B6-B7BB-65A9F8D75EDA}" type="sibTrans" cxnId="{EE3B14F3-AF88-48B7-8494-33E85DD7F680}">
      <dgm:prSet/>
      <dgm:spPr/>
      <dgm:t>
        <a:bodyPr/>
        <a:lstStyle/>
        <a:p>
          <a:pPr rtl="1"/>
          <a:endParaRPr lang="ar-SA"/>
        </a:p>
      </dgm:t>
    </dgm:pt>
    <dgm:pt modelId="{20D6EF97-170C-4E35-A35A-05126D5DB1AD}">
      <dgm:prSet phldrT="[نص]" phldr="1"/>
      <dgm:spPr/>
      <dgm:t>
        <a:bodyPr/>
        <a:lstStyle/>
        <a:p>
          <a:pPr rtl="1"/>
          <a:endParaRPr lang="ar-SA" sz="1200"/>
        </a:p>
      </dgm:t>
    </dgm:pt>
    <dgm:pt modelId="{8F52B9C9-23D6-4F2C-A58C-F945052B36BD}" type="parTrans" cxnId="{A2F55051-DF7A-4656-8B1C-A600941C494D}">
      <dgm:prSet/>
      <dgm:spPr/>
      <dgm:t>
        <a:bodyPr/>
        <a:lstStyle/>
        <a:p>
          <a:pPr rtl="1"/>
          <a:endParaRPr lang="ar-SA"/>
        </a:p>
      </dgm:t>
    </dgm:pt>
    <dgm:pt modelId="{E95F5B35-F041-494A-B28F-06157663DB4E}" type="sibTrans" cxnId="{A2F55051-DF7A-4656-8B1C-A600941C494D}">
      <dgm:prSet/>
      <dgm:spPr/>
      <dgm:t>
        <a:bodyPr/>
        <a:lstStyle/>
        <a:p>
          <a:pPr rtl="1"/>
          <a:endParaRPr lang="ar-SA"/>
        </a:p>
      </dgm:t>
    </dgm:pt>
    <dgm:pt modelId="{C750AE60-7BAE-44E3-A0D5-C65A26815836}">
      <dgm:prSet phldrT="[نص]" custT="1"/>
      <dgm:spPr/>
      <dgm:t>
        <a:bodyPr/>
        <a:lstStyle/>
        <a:p>
          <a:pPr rtl="1"/>
          <a:r>
            <a:rPr lang="ar-SA" sz="2000" b="1" dirty="0">
              <a:solidFill>
                <a:schemeClr val="bg2">
                  <a:lumMod val="10000"/>
                </a:schemeClr>
              </a:solidFill>
              <a:cs typeface="+mn-cs"/>
            </a:rPr>
            <a:t>اصنع </a:t>
          </a:r>
          <a:r>
            <a:rPr lang="ar-SA" sz="2000" b="1" dirty="0">
              <a:solidFill>
                <a:schemeClr val="bg2">
                  <a:lumMod val="10000"/>
                </a:schemeClr>
              </a:solidFill>
              <a:latin typeface="Times New Roman"/>
              <a:ea typeface="Times New Roman"/>
              <a:cs typeface="+mn-cs"/>
            </a:rPr>
            <a:t>مجموعات رئيسية وفرعية مترابطة من المفاهيم، وحاول أن تجمع ما يؤكد التصنيفات التي عملتها</a:t>
          </a:r>
          <a:endParaRPr lang="ar-SA" sz="2000" dirty="0">
            <a:cs typeface="+mn-cs"/>
          </a:endParaRPr>
        </a:p>
      </dgm:t>
    </dgm:pt>
    <dgm:pt modelId="{09300D84-DE04-44A1-9685-099102589D86}" type="parTrans" cxnId="{E2FBF382-9A3D-484E-8D48-D050FE723FC8}">
      <dgm:prSet/>
      <dgm:spPr/>
      <dgm:t>
        <a:bodyPr/>
        <a:lstStyle/>
        <a:p>
          <a:pPr rtl="1"/>
          <a:endParaRPr lang="ar-SA"/>
        </a:p>
      </dgm:t>
    </dgm:pt>
    <dgm:pt modelId="{CC3F62B0-05D8-415A-BDF3-B62BE0EF6365}" type="sibTrans" cxnId="{E2FBF382-9A3D-484E-8D48-D050FE723FC8}">
      <dgm:prSet/>
      <dgm:spPr/>
      <dgm:t>
        <a:bodyPr/>
        <a:lstStyle/>
        <a:p>
          <a:pPr rtl="1"/>
          <a:endParaRPr lang="ar-SA"/>
        </a:p>
      </dgm:t>
    </dgm:pt>
    <dgm:pt modelId="{25089A12-5596-476B-9778-DE8D540D8E0F}">
      <dgm:prSet phldrT="[نص]" phldr="1"/>
      <dgm:spPr/>
      <dgm:t>
        <a:bodyPr/>
        <a:lstStyle/>
        <a:p>
          <a:pPr rtl="1"/>
          <a:endParaRPr lang="ar-SA" sz="1300" dirty="0"/>
        </a:p>
      </dgm:t>
    </dgm:pt>
    <dgm:pt modelId="{878CB3CD-1088-469F-9F80-05F63E0884D0}" type="parTrans" cxnId="{3AD4582B-48E4-4225-8FCC-EE901D31E12E}">
      <dgm:prSet/>
      <dgm:spPr/>
      <dgm:t>
        <a:bodyPr/>
        <a:lstStyle/>
        <a:p>
          <a:pPr rtl="1"/>
          <a:endParaRPr lang="ar-SA"/>
        </a:p>
      </dgm:t>
    </dgm:pt>
    <dgm:pt modelId="{710CF837-E144-47AF-A4C7-3C0E4A0DD13C}" type="sibTrans" cxnId="{3AD4582B-48E4-4225-8FCC-EE901D31E12E}">
      <dgm:prSet/>
      <dgm:spPr/>
      <dgm:t>
        <a:bodyPr/>
        <a:lstStyle/>
        <a:p>
          <a:pPr rtl="1"/>
          <a:endParaRPr lang="ar-SA"/>
        </a:p>
      </dgm:t>
    </dgm:pt>
    <dgm:pt modelId="{9B023CED-8C02-4013-922F-9A28BC616B06}">
      <dgm:prSet phldrT="[نص]" custT="1"/>
      <dgm:spPr/>
      <dgm:t>
        <a:bodyPr/>
        <a:lstStyle/>
        <a:p>
          <a:pPr rtl="1"/>
          <a:r>
            <a:rPr lang="ar-SA" sz="2000" b="1" dirty="0">
              <a:solidFill>
                <a:schemeClr val="bg2">
                  <a:lumMod val="10000"/>
                </a:schemeClr>
              </a:solidFill>
              <a:cs typeface="+mn-cs"/>
            </a:rPr>
            <a:t>بعض </a:t>
          </a:r>
          <a:r>
            <a:rPr lang="ar-SA" sz="2000" b="1" dirty="0">
              <a:solidFill>
                <a:schemeClr val="bg2">
                  <a:lumMod val="10000"/>
                </a:schemeClr>
              </a:solidFill>
              <a:latin typeface="Times New Roman"/>
              <a:ea typeface="Times New Roman"/>
              <a:cs typeface="+mn-cs"/>
            </a:rPr>
            <a:t>المفاهيم ستسقط في عمليات التجميع والتصنيف المتعددة، لكنها قد تصبح مهمة في مرحلة الربط</a:t>
          </a:r>
          <a:r>
            <a:rPr lang="ar-SA" sz="1300" dirty="0">
              <a:latin typeface="Times New Roman"/>
              <a:ea typeface="Times New Roman"/>
              <a:cs typeface="+mn-cs"/>
            </a:rPr>
            <a:t>.</a:t>
          </a:r>
          <a:endParaRPr lang="ar-SA" sz="1300" dirty="0">
            <a:cs typeface="+mn-cs"/>
          </a:endParaRPr>
        </a:p>
      </dgm:t>
    </dgm:pt>
    <dgm:pt modelId="{B1F6E3DE-1335-4BA8-B796-8E5E82EF64DA}" type="parTrans" cxnId="{EFCB265B-0129-4952-A5D0-4B70F5FB3538}">
      <dgm:prSet/>
      <dgm:spPr/>
      <dgm:t>
        <a:bodyPr/>
        <a:lstStyle/>
        <a:p>
          <a:pPr rtl="1"/>
          <a:endParaRPr lang="ar-SA"/>
        </a:p>
      </dgm:t>
    </dgm:pt>
    <dgm:pt modelId="{A831D8C2-CE0E-4AC5-9574-A2B94649D7F9}" type="sibTrans" cxnId="{EFCB265B-0129-4952-A5D0-4B70F5FB3538}">
      <dgm:prSet/>
      <dgm:spPr/>
      <dgm:t>
        <a:bodyPr/>
        <a:lstStyle/>
        <a:p>
          <a:pPr rtl="1"/>
          <a:endParaRPr lang="ar-SA"/>
        </a:p>
      </dgm:t>
    </dgm:pt>
    <dgm:pt modelId="{5B96A7F5-6B9E-4C70-A113-7D911427A4E7}">
      <dgm:prSet phldrT="[نص]" phldr="1"/>
      <dgm:spPr/>
      <dgm:t>
        <a:bodyPr/>
        <a:lstStyle/>
        <a:p>
          <a:pPr rtl="1"/>
          <a:endParaRPr lang="ar-SA" sz="1000"/>
        </a:p>
      </dgm:t>
    </dgm:pt>
    <dgm:pt modelId="{508B17C8-A049-4AA9-A3E8-E2E740313E03}" type="parTrans" cxnId="{776B9BFC-E969-45D6-9D6C-BD33832EEE95}">
      <dgm:prSet/>
      <dgm:spPr/>
      <dgm:t>
        <a:bodyPr/>
        <a:lstStyle/>
        <a:p>
          <a:pPr rtl="1"/>
          <a:endParaRPr lang="ar-SA"/>
        </a:p>
      </dgm:t>
    </dgm:pt>
    <dgm:pt modelId="{C8E883A9-2C26-4384-BAA5-F59CA2BEC071}" type="sibTrans" cxnId="{776B9BFC-E969-45D6-9D6C-BD33832EEE95}">
      <dgm:prSet/>
      <dgm:spPr/>
      <dgm:t>
        <a:bodyPr/>
        <a:lstStyle/>
        <a:p>
          <a:pPr rtl="1"/>
          <a:endParaRPr lang="ar-SA"/>
        </a:p>
      </dgm:t>
    </dgm:pt>
    <dgm:pt modelId="{498C75E0-0C5F-4057-A19C-E8E831118B6F}">
      <dgm:prSet phldrT="[نص]" phldr="1"/>
      <dgm:spPr/>
      <dgm:t>
        <a:bodyPr/>
        <a:lstStyle/>
        <a:p>
          <a:pPr rtl="1"/>
          <a:endParaRPr lang="ar-SA" sz="1000"/>
        </a:p>
      </dgm:t>
    </dgm:pt>
    <dgm:pt modelId="{0C64D586-E2CE-4DA6-9992-864FD53F07DE}" type="parTrans" cxnId="{95AF1790-FC59-43F3-8EBF-7E9016E0FF8E}">
      <dgm:prSet/>
      <dgm:spPr/>
      <dgm:t>
        <a:bodyPr/>
        <a:lstStyle/>
        <a:p>
          <a:pPr rtl="1"/>
          <a:endParaRPr lang="ar-SA"/>
        </a:p>
      </dgm:t>
    </dgm:pt>
    <dgm:pt modelId="{68CA5337-F71C-4E2C-8278-7860BA386A72}" type="sibTrans" cxnId="{95AF1790-FC59-43F3-8EBF-7E9016E0FF8E}">
      <dgm:prSet/>
      <dgm:spPr/>
      <dgm:t>
        <a:bodyPr/>
        <a:lstStyle/>
        <a:p>
          <a:pPr rtl="1"/>
          <a:endParaRPr lang="ar-SA"/>
        </a:p>
      </dgm:t>
    </dgm:pt>
    <dgm:pt modelId="{24931264-4D98-427E-B49E-59FC33569663}">
      <dgm:prSet custT="1"/>
      <dgm:spPr/>
      <dgm:t>
        <a:bodyPr/>
        <a:lstStyle/>
        <a:p>
          <a:pPr rtl="1"/>
          <a:r>
            <a:rPr lang="ar-SA" sz="2400" dirty="0">
              <a:solidFill>
                <a:schemeClr val="bg2">
                  <a:lumMod val="10000"/>
                </a:schemeClr>
              </a:solidFill>
              <a:cs typeface="+mn-cs"/>
            </a:rPr>
            <a:t>حدد تعابير</a:t>
          </a:r>
          <a:r>
            <a:rPr lang="ar-SA" sz="2400" dirty="0">
              <a:solidFill>
                <a:schemeClr val="bg2">
                  <a:lumMod val="10000"/>
                </a:schemeClr>
              </a:solidFill>
              <a:latin typeface="Times New Roman"/>
              <a:ea typeface="Times New Roman"/>
              <a:cs typeface="+mn-cs"/>
            </a:rPr>
            <a:t> تمثّل فئات أعلى وأضفها</a:t>
          </a:r>
          <a:endParaRPr lang="ar-SA" sz="2400" dirty="0">
            <a:solidFill>
              <a:schemeClr val="bg2">
                <a:lumMod val="10000"/>
              </a:schemeClr>
            </a:solidFill>
            <a:cs typeface="+mn-cs"/>
          </a:endParaRPr>
        </a:p>
      </dgm:t>
    </dgm:pt>
    <dgm:pt modelId="{97874774-2BCF-40B7-87EF-88F85939DE8E}" type="parTrans" cxnId="{9D1B6ECD-99BD-4598-AE9D-EB120F9D2B18}">
      <dgm:prSet/>
      <dgm:spPr/>
      <dgm:t>
        <a:bodyPr/>
        <a:lstStyle/>
        <a:p>
          <a:pPr rtl="1"/>
          <a:endParaRPr lang="ar-SA"/>
        </a:p>
      </dgm:t>
    </dgm:pt>
    <dgm:pt modelId="{D2BD4F8F-116D-497E-BD98-6F73173DD059}" type="sibTrans" cxnId="{9D1B6ECD-99BD-4598-AE9D-EB120F9D2B18}">
      <dgm:prSet/>
      <dgm:spPr/>
      <dgm:t>
        <a:bodyPr/>
        <a:lstStyle/>
        <a:p>
          <a:pPr rtl="1"/>
          <a:endParaRPr lang="ar-SA"/>
        </a:p>
      </dgm:t>
    </dgm:pt>
    <dgm:pt modelId="{575D939B-CABE-45A0-B1A3-FC04D9BD2CA1}">
      <dgm:prSet custT="1"/>
      <dgm:spPr/>
      <dgm:t>
        <a:bodyPr/>
        <a:lstStyle/>
        <a:p>
          <a:pPr rtl="1"/>
          <a:r>
            <a:rPr lang="ar-SA" sz="2400" b="1" dirty="0">
              <a:cs typeface="+mn-cs"/>
            </a:rPr>
            <a:t>خذ حريتك</a:t>
          </a:r>
          <a:r>
            <a:rPr lang="ar-SA" sz="2400" b="1" dirty="0">
              <a:latin typeface="Times New Roman"/>
              <a:ea typeface="Times New Roman"/>
              <a:cs typeface="+mn-cs"/>
            </a:rPr>
            <a:t> في إعادة الترتيب  ثانية، ويمكنك إعادة أشياء حذفتها أو أهملتها في البداية</a:t>
          </a:r>
          <a:endParaRPr lang="ar-SA" sz="2400" b="1" dirty="0">
            <a:cs typeface="+mn-cs"/>
          </a:endParaRPr>
        </a:p>
      </dgm:t>
    </dgm:pt>
    <dgm:pt modelId="{B163EBF0-5246-4F23-892A-53D5DD7BAF49}" type="parTrans" cxnId="{9E3CDF61-335A-4F35-A156-8812E8B03A5F}">
      <dgm:prSet/>
      <dgm:spPr/>
      <dgm:t>
        <a:bodyPr/>
        <a:lstStyle/>
        <a:p>
          <a:pPr rtl="1"/>
          <a:endParaRPr lang="ar-SA"/>
        </a:p>
      </dgm:t>
    </dgm:pt>
    <dgm:pt modelId="{9DF32E07-059E-4629-8BBE-4F57DEE2FB73}" type="sibTrans" cxnId="{9E3CDF61-335A-4F35-A156-8812E8B03A5F}">
      <dgm:prSet/>
      <dgm:spPr/>
      <dgm:t>
        <a:bodyPr/>
        <a:lstStyle/>
        <a:p>
          <a:pPr rtl="1"/>
          <a:endParaRPr lang="ar-SA"/>
        </a:p>
      </dgm:t>
    </dgm:pt>
    <dgm:pt modelId="{D65CA484-CAED-4E8E-BD72-AAEAB52BE701}" type="pres">
      <dgm:prSet presAssocID="{83FE100C-1283-4833-BB87-9E1B15F16936}" presName="linear" presStyleCnt="0">
        <dgm:presLayoutVars>
          <dgm:dir/>
          <dgm:resizeHandles val="exact"/>
        </dgm:presLayoutVars>
      </dgm:prSet>
      <dgm:spPr/>
    </dgm:pt>
    <dgm:pt modelId="{4542C6B8-D39F-411E-80EE-DDFF270E8948}" type="pres">
      <dgm:prSet presAssocID="{D9AF4122-B3F5-4B5D-87E2-EF347592A9DD}" presName="comp" presStyleCnt="0"/>
      <dgm:spPr/>
    </dgm:pt>
    <dgm:pt modelId="{712ADA99-685C-4D72-BDE6-88A816CFB2C1}" type="pres">
      <dgm:prSet presAssocID="{D9AF4122-B3F5-4B5D-87E2-EF347592A9DD}" presName="box" presStyleLbl="node1" presStyleIdx="0" presStyleCnt="5"/>
      <dgm:spPr/>
    </dgm:pt>
    <dgm:pt modelId="{5B400F5C-1F39-49A4-A797-145FAABBF600}" type="pres">
      <dgm:prSet presAssocID="{D9AF4122-B3F5-4B5D-87E2-EF347592A9DD}" presName="img" presStyleLbl="fgImgPlace1" presStyleIdx="0" presStyleCnt="5"/>
      <dgm:spPr>
        <a:blipFill rotWithShape="1">
          <a:blip xmlns:r="http://schemas.openxmlformats.org/officeDocument/2006/relationships" r:embed="rId1"/>
          <a:stretch>
            <a:fillRect/>
          </a:stretch>
        </a:blipFill>
      </dgm:spPr>
    </dgm:pt>
    <dgm:pt modelId="{CA343ED3-6212-46E8-9F0E-DAC9C96FB1B6}" type="pres">
      <dgm:prSet presAssocID="{D9AF4122-B3F5-4B5D-87E2-EF347592A9DD}" presName="text" presStyleLbl="node1" presStyleIdx="0" presStyleCnt="5">
        <dgm:presLayoutVars>
          <dgm:bulletEnabled val="1"/>
        </dgm:presLayoutVars>
      </dgm:prSet>
      <dgm:spPr/>
    </dgm:pt>
    <dgm:pt modelId="{84066BA2-AC76-4DC8-BBD7-BE7882221B72}" type="pres">
      <dgm:prSet presAssocID="{CD1F6E5B-E7D1-428A-9EF8-E88D66881DC3}" presName="spacer" presStyleCnt="0"/>
      <dgm:spPr/>
    </dgm:pt>
    <dgm:pt modelId="{C3DDC5B7-5E23-40D0-9293-E953DF170A69}" type="pres">
      <dgm:prSet presAssocID="{C750AE60-7BAE-44E3-A0D5-C65A26815836}" presName="comp" presStyleCnt="0"/>
      <dgm:spPr/>
    </dgm:pt>
    <dgm:pt modelId="{34FACC3A-CD34-4B2B-83AF-AB85FC8164DD}" type="pres">
      <dgm:prSet presAssocID="{C750AE60-7BAE-44E3-A0D5-C65A26815836}" presName="box" presStyleLbl="node1" presStyleIdx="1" presStyleCnt="5"/>
      <dgm:spPr/>
    </dgm:pt>
    <dgm:pt modelId="{E69CC39F-F930-4A92-BE74-0F16C84FDA5F}" type="pres">
      <dgm:prSet presAssocID="{C750AE60-7BAE-44E3-A0D5-C65A26815836}" presName="img" presStyleLbl="fgImgPlace1" presStyleIdx="1" presStyleCnt="5"/>
      <dgm:spPr/>
    </dgm:pt>
    <dgm:pt modelId="{453B69AF-BBDC-4F66-BF84-841C26219893}" type="pres">
      <dgm:prSet presAssocID="{C750AE60-7BAE-44E3-A0D5-C65A26815836}" presName="text" presStyleLbl="node1" presStyleIdx="1" presStyleCnt="5">
        <dgm:presLayoutVars>
          <dgm:bulletEnabled val="1"/>
        </dgm:presLayoutVars>
      </dgm:prSet>
      <dgm:spPr/>
    </dgm:pt>
    <dgm:pt modelId="{0C674286-CA67-4B3E-AB93-827B154BFB44}" type="pres">
      <dgm:prSet presAssocID="{CC3F62B0-05D8-415A-BDF3-B62BE0EF6365}" presName="spacer" presStyleCnt="0"/>
      <dgm:spPr/>
    </dgm:pt>
    <dgm:pt modelId="{214DF962-633D-466E-9513-34C3E88FFE7E}" type="pres">
      <dgm:prSet presAssocID="{24931264-4D98-427E-B49E-59FC33569663}" presName="comp" presStyleCnt="0"/>
      <dgm:spPr/>
    </dgm:pt>
    <dgm:pt modelId="{9DA9CBBA-1672-444C-9E52-66AA6A352927}" type="pres">
      <dgm:prSet presAssocID="{24931264-4D98-427E-B49E-59FC33569663}" presName="box" presStyleLbl="node1" presStyleIdx="2" presStyleCnt="5"/>
      <dgm:spPr/>
    </dgm:pt>
    <dgm:pt modelId="{ACEE346A-6A0B-4BA2-952B-B8A2A34DD87B}" type="pres">
      <dgm:prSet presAssocID="{24931264-4D98-427E-B49E-59FC33569663}" presName="img" presStyleLbl="fgImgPlace1" presStyleIdx="2" presStyleCnt="5" custLinFactY="-44617" custLinFactNeighborX="426" custLinFactNeighborY="-100000"/>
      <dgm:spPr>
        <a:blipFill rotWithShape="1">
          <a:blip xmlns:r="http://schemas.openxmlformats.org/officeDocument/2006/relationships" r:embed="rId2"/>
          <a:stretch>
            <a:fillRect/>
          </a:stretch>
        </a:blipFill>
      </dgm:spPr>
    </dgm:pt>
    <dgm:pt modelId="{57BFAB83-3DF5-4915-85A2-1709F8844A7C}" type="pres">
      <dgm:prSet presAssocID="{24931264-4D98-427E-B49E-59FC33569663}" presName="text" presStyleLbl="node1" presStyleIdx="2" presStyleCnt="5">
        <dgm:presLayoutVars>
          <dgm:bulletEnabled val="1"/>
        </dgm:presLayoutVars>
      </dgm:prSet>
      <dgm:spPr/>
    </dgm:pt>
    <dgm:pt modelId="{2EF65DB2-D0F5-491D-AED9-26321090E870}" type="pres">
      <dgm:prSet presAssocID="{D2BD4F8F-116D-497E-BD98-6F73173DD059}" presName="spacer" presStyleCnt="0"/>
      <dgm:spPr/>
    </dgm:pt>
    <dgm:pt modelId="{B72BA9A7-60FC-44F2-B2CC-BA379087549E}" type="pres">
      <dgm:prSet presAssocID="{575D939B-CABE-45A0-B1A3-FC04D9BD2CA1}" presName="comp" presStyleCnt="0"/>
      <dgm:spPr/>
    </dgm:pt>
    <dgm:pt modelId="{A3C323FD-7A70-4116-8879-EF31FAB37935}" type="pres">
      <dgm:prSet presAssocID="{575D939B-CABE-45A0-B1A3-FC04D9BD2CA1}" presName="box" presStyleLbl="node1" presStyleIdx="3" presStyleCnt="5"/>
      <dgm:spPr/>
    </dgm:pt>
    <dgm:pt modelId="{B7689E22-DD19-49EA-AB7A-306D5318F0D4}" type="pres">
      <dgm:prSet presAssocID="{575D939B-CABE-45A0-B1A3-FC04D9BD2CA1}" presName="img" presStyleLbl="fgImgPlace1" presStyleIdx="3" presStyleCnt="5"/>
      <dgm:spPr>
        <a:blipFill rotWithShape="1">
          <a:blip xmlns:r="http://schemas.openxmlformats.org/officeDocument/2006/relationships" r:embed="rId3"/>
          <a:stretch>
            <a:fillRect/>
          </a:stretch>
        </a:blipFill>
      </dgm:spPr>
    </dgm:pt>
    <dgm:pt modelId="{4ACCEDAC-B17A-4A5D-A475-2F649F8510B7}" type="pres">
      <dgm:prSet presAssocID="{575D939B-CABE-45A0-B1A3-FC04D9BD2CA1}" presName="text" presStyleLbl="node1" presStyleIdx="3" presStyleCnt="5">
        <dgm:presLayoutVars>
          <dgm:bulletEnabled val="1"/>
        </dgm:presLayoutVars>
      </dgm:prSet>
      <dgm:spPr/>
    </dgm:pt>
    <dgm:pt modelId="{9AB742F2-F8FF-4DF2-8127-28225C286431}" type="pres">
      <dgm:prSet presAssocID="{9DF32E07-059E-4629-8BBE-4F57DEE2FB73}" presName="spacer" presStyleCnt="0"/>
      <dgm:spPr/>
    </dgm:pt>
    <dgm:pt modelId="{B4EF832F-5C72-4DE7-82C4-7E6AA7E17DB3}" type="pres">
      <dgm:prSet presAssocID="{9B023CED-8C02-4013-922F-9A28BC616B06}" presName="comp" presStyleCnt="0"/>
      <dgm:spPr/>
    </dgm:pt>
    <dgm:pt modelId="{E30A6B07-6D6C-403E-85E9-69805EF6FC48}" type="pres">
      <dgm:prSet presAssocID="{9B023CED-8C02-4013-922F-9A28BC616B06}" presName="box" presStyleLbl="node1" presStyleIdx="4" presStyleCnt="5"/>
      <dgm:spPr/>
    </dgm:pt>
    <dgm:pt modelId="{1AF48855-FEB2-491F-9AEC-D9BD2795629C}" type="pres">
      <dgm:prSet presAssocID="{9B023CED-8C02-4013-922F-9A28BC616B06}" presName="img" presStyleLbl="fgImgPlace1" presStyleIdx="4" presStyleCnt="5" custLinFactY="-100000" custLinFactNeighborX="426" custLinFactNeighborY="-168887"/>
      <dgm:spPr>
        <a:blipFill rotWithShape="1">
          <a:blip xmlns:r="http://schemas.openxmlformats.org/officeDocument/2006/relationships" r:embed="rId4"/>
          <a:stretch>
            <a:fillRect/>
          </a:stretch>
        </a:blipFill>
      </dgm:spPr>
    </dgm:pt>
    <dgm:pt modelId="{27CC6BC7-D443-476C-B35E-6437FCD9C004}" type="pres">
      <dgm:prSet presAssocID="{9B023CED-8C02-4013-922F-9A28BC616B06}" presName="text" presStyleLbl="node1" presStyleIdx="4" presStyleCnt="5">
        <dgm:presLayoutVars>
          <dgm:bulletEnabled val="1"/>
        </dgm:presLayoutVars>
      </dgm:prSet>
      <dgm:spPr/>
    </dgm:pt>
  </dgm:ptLst>
  <dgm:cxnLst>
    <dgm:cxn modelId="{B313710C-C6E0-42A1-A6A1-7E919E95068D}" type="presOf" srcId="{9B023CED-8C02-4013-922F-9A28BC616B06}" destId="{27CC6BC7-D443-476C-B35E-6437FCD9C004}" srcOrd="1" destOrd="0" presId="urn:microsoft.com/office/officeart/2005/8/layout/vList4"/>
    <dgm:cxn modelId="{5FD9601B-6552-44CC-87C1-7119E870CD2E}" type="presOf" srcId="{B6E22368-7872-4B6D-B90D-5F5DA70B444F}" destId="{712ADA99-685C-4D72-BDE6-88A816CFB2C1}" srcOrd="0" destOrd="1" presId="urn:microsoft.com/office/officeart/2005/8/layout/vList4"/>
    <dgm:cxn modelId="{5E34E61B-5EB7-4221-8BD2-7BD5314C168C}" type="presOf" srcId="{498C75E0-0C5F-4057-A19C-E8E831118B6F}" destId="{E30A6B07-6D6C-403E-85E9-69805EF6FC48}" srcOrd="0" destOrd="2" presId="urn:microsoft.com/office/officeart/2005/8/layout/vList4"/>
    <dgm:cxn modelId="{A10AA220-81D0-4DFC-9B88-D4360339AA15}" type="presOf" srcId="{D9AF4122-B3F5-4B5D-87E2-EF347592A9DD}" destId="{CA343ED3-6212-46E8-9F0E-DAC9C96FB1B6}" srcOrd="1" destOrd="0" presId="urn:microsoft.com/office/officeart/2005/8/layout/vList4"/>
    <dgm:cxn modelId="{6A449C28-057C-4A96-B18A-9C621F314CB0}" type="presOf" srcId="{9B023CED-8C02-4013-922F-9A28BC616B06}" destId="{E30A6B07-6D6C-403E-85E9-69805EF6FC48}" srcOrd="0" destOrd="0" presId="urn:microsoft.com/office/officeart/2005/8/layout/vList4"/>
    <dgm:cxn modelId="{3AD4582B-48E4-4225-8FCC-EE901D31E12E}" srcId="{C750AE60-7BAE-44E3-A0D5-C65A26815836}" destId="{25089A12-5596-476B-9778-DE8D540D8E0F}" srcOrd="0" destOrd="0" parTransId="{878CB3CD-1088-469F-9F80-05F63E0884D0}" sibTransId="{710CF837-E144-47AF-A4C7-3C0E4A0DD13C}"/>
    <dgm:cxn modelId="{702B012C-B72A-452C-B52C-7114C36E007C}" type="presOf" srcId="{B6E22368-7872-4B6D-B90D-5F5DA70B444F}" destId="{CA343ED3-6212-46E8-9F0E-DAC9C96FB1B6}" srcOrd="1" destOrd="1" presId="urn:microsoft.com/office/officeart/2005/8/layout/vList4"/>
    <dgm:cxn modelId="{F29CF330-6170-471D-A6D1-5102D8B32994}" srcId="{83FE100C-1283-4833-BB87-9E1B15F16936}" destId="{D9AF4122-B3F5-4B5D-87E2-EF347592A9DD}" srcOrd="0" destOrd="0" parTransId="{FCCF43B2-8528-4934-9579-7A6A3D6EC867}" sibTransId="{CD1F6E5B-E7D1-428A-9EF8-E88D66881DC3}"/>
    <dgm:cxn modelId="{EFCB265B-0129-4952-A5D0-4B70F5FB3538}" srcId="{83FE100C-1283-4833-BB87-9E1B15F16936}" destId="{9B023CED-8C02-4013-922F-9A28BC616B06}" srcOrd="4" destOrd="0" parTransId="{B1F6E3DE-1335-4BA8-B796-8E5E82EF64DA}" sibTransId="{A831D8C2-CE0E-4AC5-9574-A2B94649D7F9}"/>
    <dgm:cxn modelId="{B1D6455C-E363-408F-81CA-E08AFBD56EE4}" type="presOf" srcId="{20D6EF97-170C-4E35-A35A-05126D5DB1AD}" destId="{712ADA99-685C-4D72-BDE6-88A816CFB2C1}" srcOrd="0" destOrd="2" presId="urn:microsoft.com/office/officeart/2005/8/layout/vList4"/>
    <dgm:cxn modelId="{AA34715C-F45E-4D46-8054-F7C4CAD11D0A}" type="presOf" srcId="{25089A12-5596-476B-9778-DE8D540D8E0F}" destId="{453B69AF-BBDC-4F66-BF84-841C26219893}" srcOrd="1" destOrd="1" presId="urn:microsoft.com/office/officeart/2005/8/layout/vList4"/>
    <dgm:cxn modelId="{F8A3CA60-B57B-4E73-B363-0022B962DC8B}" type="presOf" srcId="{20D6EF97-170C-4E35-A35A-05126D5DB1AD}" destId="{CA343ED3-6212-46E8-9F0E-DAC9C96FB1B6}" srcOrd="1" destOrd="2" presId="urn:microsoft.com/office/officeart/2005/8/layout/vList4"/>
    <dgm:cxn modelId="{9E3CDF61-335A-4F35-A156-8812E8B03A5F}" srcId="{83FE100C-1283-4833-BB87-9E1B15F16936}" destId="{575D939B-CABE-45A0-B1A3-FC04D9BD2CA1}" srcOrd="3" destOrd="0" parTransId="{B163EBF0-5246-4F23-892A-53D5DD7BAF49}" sibTransId="{9DF32E07-059E-4629-8BBE-4F57DEE2FB73}"/>
    <dgm:cxn modelId="{2463AC45-F17B-4E9E-9444-B91EBD34131D}" type="presOf" srcId="{575D939B-CABE-45A0-B1A3-FC04D9BD2CA1}" destId="{A3C323FD-7A70-4116-8879-EF31FAB37935}" srcOrd="0" destOrd="0" presId="urn:microsoft.com/office/officeart/2005/8/layout/vList4"/>
    <dgm:cxn modelId="{74352D67-27BE-4F48-BB2B-6BD00239A16A}" type="presOf" srcId="{575D939B-CABE-45A0-B1A3-FC04D9BD2CA1}" destId="{4ACCEDAC-B17A-4A5D-A475-2F649F8510B7}" srcOrd="1" destOrd="0" presId="urn:microsoft.com/office/officeart/2005/8/layout/vList4"/>
    <dgm:cxn modelId="{CB1F036C-2452-4EAB-A9A7-448F331D4415}" type="presOf" srcId="{D9AF4122-B3F5-4B5D-87E2-EF347592A9DD}" destId="{712ADA99-685C-4D72-BDE6-88A816CFB2C1}" srcOrd="0" destOrd="0" presId="urn:microsoft.com/office/officeart/2005/8/layout/vList4"/>
    <dgm:cxn modelId="{8400184F-AE07-49B1-AA31-77A66E8E347E}" type="presOf" srcId="{C750AE60-7BAE-44E3-A0D5-C65A26815836}" destId="{453B69AF-BBDC-4F66-BF84-841C26219893}" srcOrd="1" destOrd="0" presId="urn:microsoft.com/office/officeart/2005/8/layout/vList4"/>
    <dgm:cxn modelId="{49086D71-4C81-4DB9-A407-1F76ADA87CAF}" type="presOf" srcId="{83FE100C-1283-4833-BB87-9E1B15F16936}" destId="{D65CA484-CAED-4E8E-BD72-AAEAB52BE701}" srcOrd="0" destOrd="0" presId="urn:microsoft.com/office/officeart/2005/8/layout/vList4"/>
    <dgm:cxn modelId="{A2F55051-DF7A-4656-8B1C-A600941C494D}" srcId="{D9AF4122-B3F5-4B5D-87E2-EF347592A9DD}" destId="{20D6EF97-170C-4E35-A35A-05126D5DB1AD}" srcOrd="1" destOrd="0" parTransId="{8F52B9C9-23D6-4F2C-A58C-F945052B36BD}" sibTransId="{E95F5B35-F041-494A-B28F-06157663DB4E}"/>
    <dgm:cxn modelId="{E2FBF382-9A3D-484E-8D48-D050FE723FC8}" srcId="{83FE100C-1283-4833-BB87-9E1B15F16936}" destId="{C750AE60-7BAE-44E3-A0D5-C65A26815836}" srcOrd="1" destOrd="0" parTransId="{09300D84-DE04-44A1-9685-099102589D86}" sibTransId="{CC3F62B0-05D8-415A-BDF3-B62BE0EF6365}"/>
    <dgm:cxn modelId="{95AF1790-FC59-43F3-8EBF-7E9016E0FF8E}" srcId="{9B023CED-8C02-4013-922F-9A28BC616B06}" destId="{498C75E0-0C5F-4057-A19C-E8E831118B6F}" srcOrd="1" destOrd="0" parTransId="{0C64D586-E2CE-4DA6-9992-864FD53F07DE}" sibTransId="{68CA5337-F71C-4E2C-8278-7860BA386A72}"/>
    <dgm:cxn modelId="{25753E95-39A4-42EC-BD9B-3E2C5DBD1C5C}" type="presOf" srcId="{25089A12-5596-476B-9778-DE8D540D8E0F}" destId="{34FACC3A-CD34-4B2B-83AF-AB85FC8164DD}" srcOrd="0" destOrd="1" presId="urn:microsoft.com/office/officeart/2005/8/layout/vList4"/>
    <dgm:cxn modelId="{ABC67EB9-CA93-42E8-8EE4-9FD8948D5DF1}" type="presOf" srcId="{24931264-4D98-427E-B49E-59FC33569663}" destId="{9DA9CBBA-1672-444C-9E52-66AA6A352927}" srcOrd="0" destOrd="0" presId="urn:microsoft.com/office/officeart/2005/8/layout/vList4"/>
    <dgm:cxn modelId="{9B8154BA-E94B-44B2-8FB4-87844D58FECC}" type="presOf" srcId="{498C75E0-0C5F-4057-A19C-E8E831118B6F}" destId="{27CC6BC7-D443-476C-B35E-6437FCD9C004}" srcOrd="1" destOrd="2" presId="urn:microsoft.com/office/officeart/2005/8/layout/vList4"/>
    <dgm:cxn modelId="{9D1B6ECD-99BD-4598-AE9D-EB120F9D2B18}" srcId="{83FE100C-1283-4833-BB87-9E1B15F16936}" destId="{24931264-4D98-427E-B49E-59FC33569663}" srcOrd="2" destOrd="0" parTransId="{97874774-2BCF-40B7-87EF-88F85939DE8E}" sibTransId="{D2BD4F8F-116D-497E-BD98-6F73173DD059}"/>
    <dgm:cxn modelId="{A2DDBED2-1AAC-4AFC-BBAD-4EE77F295858}" type="presOf" srcId="{24931264-4D98-427E-B49E-59FC33569663}" destId="{57BFAB83-3DF5-4915-85A2-1709F8844A7C}" srcOrd="1" destOrd="0" presId="urn:microsoft.com/office/officeart/2005/8/layout/vList4"/>
    <dgm:cxn modelId="{24E91CE5-960C-4BA9-A991-1B1FB0DF1FC7}" type="presOf" srcId="{5B96A7F5-6B9E-4C70-A113-7D911427A4E7}" destId="{E30A6B07-6D6C-403E-85E9-69805EF6FC48}" srcOrd="0" destOrd="1" presId="urn:microsoft.com/office/officeart/2005/8/layout/vList4"/>
    <dgm:cxn modelId="{FEFB52ED-CD6B-4CBC-A921-2FADEBCCA684}" type="presOf" srcId="{C750AE60-7BAE-44E3-A0D5-C65A26815836}" destId="{34FACC3A-CD34-4B2B-83AF-AB85FC8164DD}" srcOrd="0" destOrd="0" presId="urn:microsoft.com/office/officeart/2005/8/layout/vList4"/>
    <dgm:cxn modelId="{EE3B14F3-AF88-48B7-8494-33E85DD7F680}" srcId="{D9AF4122-B3F5-4B5D-87E2-EF347592A9DD}" destId="{B6E22368-7872-4B6D-B90D-5F5DA70B444F}" srcOrd="0" destOrd="0" parTransId="{11508F01-0C71-4BCC-B0F3-7A45A51692EE}" sibTransId="{C080400C-9CF7-43B6-B7BB-65A9F8D75EDA}"/>
    <dgm:cxn modelId="{3BF616F9-55C7-4F53-AAAE-613D223B614E}" type="presOf" srcId="{5B96A7F5-6B9E-4C70-A113-7D911427A4E7}" destId="{27CC6BC7-D443-476C-B35E-6437FCD9C004}" srcOrd="1" destOrd="1" presId="urn:microsoft.com/office/officeart/2005/8/layout/vList4"/>
    <dgm:cxn modelId="{776B9BFC-E969-45D6-9D6C-BD33832EEE95}" srcId="{9B023CED-8C02-4013-922F-9A28BC616B06}" destId="{5B96A7F5-6B9E-4C70-A113-7D911427A4E7}" srcOrd="0" destOrd="0" parTransId="{508B17C8-A049-4AA9-A3E8-E2E740313E03}" sibTransId="{C8E883A9-2C26-4384-BAA5-F59CA2BEC071}"/>
    <dgm:cxn modelId="{80D80459-4EB4-4DDC-B01E-39E1A9C99BAF}" type="presParOf" srcId="{D65CA484-CAED-4E8E-BD72-AAEAB52BE701}" destId="{4542C6B8-D39F-411E-80EE-DDFF270E8948}" srcOrd="0" destOrd="0" presId="urn:microsoft.com/office/officeart/2005/8/layout/vList4"/>
    <dgm:cxn modelId="{E488766D-EBAA-40AB-8FC7-0C091ABB609C}" type="presParOf" srcId="{4542C6B8-D39F-411E-80EE-DDFF270E8948}" destId="{712ADA99-685C-4D72-BDE6-88A816CFB2C1}" srcOrd="0" destOrd="0" presId="urn:microsoft.com/office/officeart/2005/8/layout/vList4"/>
    <dgm:cxn modelId="{56442DB8-7195-43F4-93B6-D3308CD56E46}" type="presParOf" srcId="{4542C6B8-D39F-411E-80EE-DDFF270E8948}" destId="{5B400F5C-1F39-49A4-A797-145FAABBF600}" srcOrd="1" destOrd="0" presId="urn:microsoft.com/office/officeart/2005/8/layout/vList4"/>
    <dgm:cxn modelId="{C451D9FA-277B-4032-BC85-8D9664BCFDBC}" type="presParOf" srcId="{4542C6B8-D39F-411E-80EE-DDFF270E8948}" destId="{CA343ED3-6212-46E8-9F0E-DAC9C96FB1B6}" srcOrd="2" destOrd="0" presId="urn:microsoft.com/office/officeart/2005/8/layout/vList4"/>
    <dgm:cxn modelId="{02BB481D-C15F-4AFE-A77C-0952E1804E4D}" type="presParOf" srcId="{D65CA484-CAED-4E8E-BD72-AAEAB52BE701}" destId="{84066BA2-AC76-4DC8-BBD7-BE7882221B72}" srcOrd="1" destOrd="0" presId="urn:microsoft.com/office/officeart/2005/8/layout/vList4"/>
    <dgm:cxn modelId="{696B5173-A919-4765-AB09-CB42A26CC9DB}" type="presParOf" srcId="{D65CA484-CAED-4E8E-BD72-AAEAB52BE701}" destId="{C3DDC5B7-5E23-40D0-9293-E953DF170A69}" srcOrd="2" destOrd="0" presId="urn:microsoft.com/office/officeart/2005/8/layout/vList4"/>
    <dgm:cxn modelId="{DE400EC2-79AD-4F03-B99E-73161DAAC53B}" type="presParOf" srcId="{C3DDC5B7-5E23-40D0-9293-E953DF170A69}" destId="{34FACC3A-CD34-4B2B-83AF-AB85FC8164DD}" srcOrd="0" destOrd="0" presId="urn:microsoft.com/office/officeart/2005/8/layout/vList4"/>
    <dgm:cxn modelId="{AF67DB44-B5E4-45AA-A533-CE4AD7CA7648}" type="presParOf" srcId="{C3DDC5B7-5E23-40D0-9293-E953DF170A69}" destId="{E69CC39F-F930-4A92-BE74-0F16C84FDA5F}" srcOrd="1" destOrd="0" presId="urn:microsoft.com/office/officeart/2005/8/layout/vList4"/>
    <dgm:cxn modelId="{2F9BF1BF-1015-42A7-96C4-EC4B819E531C}" type="presParOf" srcId="{C3DDC5B7-5E23-40D0-9293-E953DF170A69}" destId="{453B69AF-BBDC-4F66-BF84-841C26219893}" srcOrd="2" destOrd="0" presId="urn:microsoft.com/office/officeart/2005/8/layout/vList4"/>
    <dgm:cxn modelId="{8F02081A-E8C1-40D3-A820-911E55AE6DD5}" type="presParOf" srcId="{D65CA484-CAED-4E8E-BD72-AAEAB52BE701}" destId="{0C674286-CA67-4B3E-AB93-827B154BFB44}" srcOrd="3" destOrd="0" presId="urn:microsoft.com/office/officeart/2005/8/layout/vList4"/>
    <dgm:cxn modelId="{90EB751D-DB1D-455E-8416-CCCB2571AE54}" type="presParOf" srcId="{D65CA484-CAED-4E8E-BD72-AAEAB52BE701}" destId="{214DF962-633D-466E-9513-34C3E88FFE7E}" srcOrd="4" destOrd="0" presId="urn:microsoft.com/office/officeart/2005/8/layout/vList4"/>
    <dgm:cxn modelId="{59EF7810-1CEA-465A-B883-11675B765E28}" type="presParOf" srcId="{214DF962-633D-466E-9513-34C3E88FFE7E}" destId="{9DA9CBBA-1672-444C-9E52-66AA6A352927}" srcOrd="0" destOrd="0" presId="urn:microsoft.com/office/officeart/2005/8/layout/vList4"/>
    <dgm:cxn modelId="{9250908B-E778-47F0-BDA7-5C12A08FF8B9}" type="presParOf" srcId="{214DF962-633D-466E-9513-34C3E88FFE7E}" destId="{ACEE346A-6A0B-4BA2-952B-B8A2A34DD87B}" srcOrd="1" destOrd="0" presId="urn:microsoft.com/office/officeart/2005/8/layout/vList4"/>
    <dgm:cxn modelId="{289B402C-FA07-4844-8CD0-CFC55C089AA8}" type="presParOf" srcId="{214DF962-633D-466E-9513-34C3E88FFE7E}" destId="{57BFAB83-3DF5-4915-85A2-1709F8844A7C}" srcOrd="2" destOrd="0" presId="urn:microsoft.com/office/officeart/2005/8/layout/vList4"/>
    <dgm:cxn modelId="{66F14840-64B7-403C-B5C1-C3188C72D7CB}" type="presParOf" srcId="{D65CA484-CAED-4E8E-BD72-AAEAB52BE701}" destId="{2EF65DB2-D0F5-491D-AED9-26321090E870}" srcOrd="5" destOrd="0" presId="urn:microsoft.com/office/officeart/2005/8/layout/vList4"/>
    <dgm:cxn modelId="{36D43FB1-1B82-4966-BD6F-97E3B11C2760}" type="presParOf" srcId="{D65CA484-CAED-4E8E-BD72-AAEAB52BE701}" destId="{B72BA9A7-60FC-44F2-B2CC-BA379087549E}" srcOrd="6" destOrd="0" presId="urn:microsoft.com/office/officeart/2005/8/layout/vList4"/>
    <dgm:cxn modelId="{82553A61-6591-48F0-B2D5-9973E3312981}" type="presParOf" srcId="{B72BA9A7-60FC-44F2-B2CC-BA379087549E}" destId="{A3C323FD-7A70-4116-8879-EF31FAB37935}" srcOrd="0" destOrd="0" presId="urn:microsoft.com/office/officeart/2005/8/layout/vList4"/>
    <dgm:cxn modelId="{DDD14866-EC9E-4D10-BED5-A8EDD9DBE897}" type="presParOf" srcId="{B72BA9A7-60FC-44F2-B2CC-BA379087549E}" destId="{B7689E22-DD19-49EA-AB7A-306D5318F0D4}" srcOrd="1" destOrd="0" presId="urn:microsoft.com/office/officeart/2005/8/layout/vList4"/>
    <dgm:cxn modelId="{84A2D163-6669-4971-8895-F371AB5A4570}" type="presParOf" srcId="{B72BA9A7-60FC-44F2-B2CC-BA379087549E}" destId="{4ACCEDAC-B17A-4A5D-A475-2F649F8510B7}" srcOrd="2" destOrd="0" presId="urn:microsoft.com/office/officeart/2005/8/layout/vList4"/>
    <dgm:cxn modelId="{D7AAC8CB-6998-4F9E-BEBC-1AF1E1AB4065}" type="presParOf" srcId="{D65CA484-CAED-4E8E-BD72-AAEAB52BE701}" destId="{9AB742F2-F8FF-4DF2-8127-28225C286431}" srcOrd="7" destOrd="0" presId="urn:microsoft.com/office/officeart/2005/8/layout/vList4"/>
    <dgm:cxn modelId="{25CAC9F8-CD9C-41AB-8BF0-BED539B391F2}" type="presParOf" srcId="{D65CA484-CAED-4E8E-BD72-AAEAB52BE701}" destId="{B4EF832F-5C72-4DE7-82C4-7E6AA7E17DB3}" srcOrd="8" destOrd="0" presId="urn:microsoft.com/office/officeart/2005/8/layout/vList4"/>
    <dgm:cxn modelId="{39A58F10-F453-47FE-964C-B0394EE0E363}" type="presParOf" srcId="{B4EF832F-5C72-4DE7-82C4-7E6AA7E17DB3}" destId="{E30A6B07-6D6C-403E-85E9-69805EF6FC48}" srcOrd="0" destOrd="0" presId="urn:microsoft.com/office/officeart/2005/8/layout/vList4"/>
    <dgm:cxn modelId="{D81D77C7-776C-4C7E-B3EF-FF81C3124529}" type="presParOf" srcId="{B4EF832F-5C72-4DE7-82C4-7E6AA7E17DB3}" destId="{1AF48855-FEB2-491F-9AEC-D9BD2795629C}" srcOrd="1" destOrd="0" presId="urn:microsoft.com/office/officeart/2005/8/layout/vList4"/>
    <dgm:cxn modelId="{26AD343E-7452-4157-B5FD-473FE7117492}" type="presParOf" srcId="{B4EF832F-5C72-4DE7-82C4-7E6AA7E17DB3}" destId="{27CC6BC7-D443-476C-B35E-6437FCD9C004}"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E1C041-50B7-4114-ADA4-01164EB6202D}">
      <dsp:nvSpPr>
        <dsp:cNvPr id="0" name=""/>
        <dsp:cNvSpPr/>
      </dsp:nvSpPr>
      <dsp:spPr>
        <a:xfrm>
          <a:off x="0" y="428197"/>
          <a:ext cx="7499350" cy="504000"/>
        </a:xfrm>
        <a:prstGeom prst="rect">
          <a:avLst/>
        </a:prstGeom>
        <a:solidFill>
          <a:schemeClr val="lt1">
            <a:alpha val="90000"/>
            <a:hueOff val="0"/>
            <a:satOff val="0"/>
            <a:lumOff val="0"/>
            <a:alphaOff val="0"/>
          </a:schemeClr>
        </a:solidFill>
        <a:ln w="6350" cap="flat" cmpd="sng" algn="in">
          <a:solidFill>
            <a:schemeClr val="accent3">
              <a:shade val="50000"/>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2827E72-89F2-4306-A38D-FDD192255D27}">
      <dsp:nvSpPr>
        <dsp:cNvPr id="0" name=""/>
        <dsp:cNvSpPr/>
      </dsp:nvSpPr>
      <dsp:spPr>
        <a:xfrm>
          <a:off x="357024" y="18796"/>
          <a:ext cx="7140487" cy="704601"/>
        </a:xfrm>
        <a:prstGeom prst="roundRect">
          <a:avLst/>
        </a:prstGeom>
        <a:solidFill>
          <a:schemeClr val="lt1"/>
        </a:solidFill>
        <a:ln w="12700" cap="flat" cmpd="sng" algn="in">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198420" tIns="0" rIns="198420" bIns="0" numCol="1" spcCol="1270" anchor="ctr" anchorCtr="0">
          <a:noAutofit/>
        </a:bodyPr>
        <a:lstStyle/>
        <a:p>
          <a:pPr marL="0" lvl="0" indent="0" algn="ctr" defTabSz="1244600" rtl="1">
            <a:lnSpc>
              <a:spcPct val="90000"/>
            </a:lnSpc>
            <a:spcBef>
              <a:spcPct val="0"/>
            </a:spcBef>
            <a:spcAft>
              <a:spcPct val="35000"/>
            </a:spcAft>
            <a:buNone/>
          </a:pPr>
          <a:r>
            <a:rPr lang="ar-SA" sz="2800" b="1" kern="1200" cap="none" spc="0" dirty="0">
              <a:ln w="10160">
                <a:solidFill>
                  <a:schemeClr val="accent5"/>
                </a:solidFill>
                <a:prstDash val="solid"/>
              </a:ln>
              <a:solidFill>
                <a:srgbClr val="002060"/>
              </a:solidFill>
              <a:effectLst>
                <a:outerShdw blurRad="38100" dist="22860" dir="5400000" algn="tl" rotWithShape="0">
                  <a:srgbClr val="000000">
                    <a:alpha val="30000"/>
                  </a:srgbClr>
                </a:outerShdw>
              </a:effectLst>
              <a:latin typeface="Times New Roman"/>
              <a:ea typeface="Times New Roman"/>
              <a:cs typeface="AL-Mohanad"/>
            </a:rPr>
            <a:t>1-تعميق وتحسين فهم الطالب للموضوع أو المفهوم</a:t>
          </a:r>
          <a:endParaRPr lang="ar-SA" sz="2800" b="1" kern="1200" cap="none" spc="0" dirty="0">
            <a:ln w="10160">
              <a:solidFill>
                <a:schemeClr val="accent5"/>
              </a:solidFill>
              <a:prstDash val="solid"/>
            </a:ln>
            <a:solidFill>
              <a:srgbClr val="002060"/>
            </a:solidFill>
            <a:effectLst>
              <a:outerShdw blurRad="38100" dist="22860" dir="5400000" algn="tl" rotWithShape="0">
                <a:srgbClr val="000000">
                  <a:alpha val="30000"/>
                </a:srgbClr>
              </a:outerShdw>
            </a:effectLst>
          </a:endParaRPr>
        </a:p>
      </dsp:txBody>
      <dsp:txXfrm>
        <a:off x="391420" y="53192"/>
        <a:ext cx="7071695" cy="635809"/>
      </dsp:txXfrm>
    </dsp:sp>
    <dsp:sp modelId="{367A0626-F549-4EC0-845B-942D5B0F6803}">
      <dsp:nvSpPr>
        <dsp:cNvPr id="0" name=""/>
        <dsp:cNvSpPr/>
      </dsp:nvSpPr>
      <dsp:spPr>
        <a:xfrm>
          <a:off x="0" y="2017273"/>
          <a:ext cx="7499350" cy="504000"/>
        </a:xfrm>
        <a:prstGeom prst="rect">
          <a:avLst/>
        </a:prstGeom>
        <a:solidFill>
          <a:schemeClr val="lt1">
            <a:alpha val="90000"/>
            <a:hueOff val="0"/>
            <a:satOff val="0"/>
            <a:lumOff val="0"/>
            <a:alphaOff val="0"/>
          </a:schemeClr>
        </a:solidFill>
        <a:ln w="6350" cap="flat" cmpd="sng" algn="in">
          <a:solidFill>
            <a:schemeClr val="accent3">
              <a:shade val="50000"/>
              <a:hueOff val="138379"/>
              <a:satOff val="-2357"/>
              <a:lumOff val="20676"/>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F583E8C-3EEA-4A12-9402-1FFCE2573E10}">
      <dsp:nvSpPr>
        <dsp:cNvPr id="0" name=""/>
        <dsp:cNvSpPr/>
      </dsp:nvSpPr>
      <dsp:spPr>
        <a:xfrm>
          <a:off x="357024" y="1040197"/>
          <a:ext cx="7140487" cy="1272276"/>
        </a:xfrm>
        <a:prstGeom prst="roundRect">
          <a:avLst/>
        </a:prstGeom>
        <a:solidFill>
          <a:schemeClr val="lt1"/>
        </a:solidFill>
        <a:ln w="12700" cap="flat" cmpd="sng" algn="in">
          <a:solidFill>
            <a:schemeClr val="accent6"/>
          </a:solidFill>
          <a:prstDash val="solid"/>
        </a:ln>
        <a:effectLst/>
        <a:scene3d>
          <a:camera prst="orthographicFront"/>
          <a:lightRig rig="flat" dir="t"/>
        </a:scene3d>
        <a:sp3d/>
      </dsp:spPr>
      <dsp:style>
        <a:lnRef idx="2">
          <a:schemeClr val="accent6"/>
        </a:lnRef>
        <a:fillRef idx="1">
          <a:schemeClr val="lt1"/>
        </a:fillRef>
        <a:effectRef idx="0">
          <a:schemeClr val="accent6"/>
        </a:effectRef>
        <a:fontRef idx="minor">
          <a:schemeClr val="dk1"/>
        </a:fontRef>
      </dsp:style>
      <dsp:txBody>
        <a:bodyPr spcFirstLastPara="0" vert="horz" wrap="square" lIns="198420" tIns="0" rIns="198420" bIns="0" numCol="1" spcCol="1270" anchor="ctr" anchorCtr="0">
          <a:noAutofit/>
        </a:bodyPr>
        <a:lstStyle/>
        <a:p>
          <a:pPr marL="0" lvl="0" indent="0" algn="ctr" defTabSz="1244600" rtl="1">
            <a:lnSpc>
              <a:spcPct val="90000"/>
            </a:lnSpc>
            <a:spcBef>
              <a:spcPct val="0"/>
            </a:spcBef>
            <a:spcAft>
              <a:spcPct val="35000"/>
            </a:spcAft>
            <a:buNone/>
          </a:pPr>
          <a:r>
            <a:rPr lang="ar-SA" sz="2800" b="1" kern="1200" cap="none" spc="0" dirty="0">
              <a:ln w="10160">
                <a:solidFill>
                  <a:schemeClr val="accent5"/>
                </a:solidFill>
                <a:prstDash val="solid"/>
              </a:ln>
              <a:solidFill>
                <a:srgbClr val="002060"/>
              </a:solidFill>
              <a:effectLst>
                <a:outerShdw blurRad="38100" dist="22860" dir="5400000" algn="tl" rotWithShape="0">
                  <a:srgbClr val="000000">
                    <a:alpha val="30000"/>
                  </a:srgbClr>
                </a:outerShdw>
              </a:effectLst>
            </a:rPr>
            <a:t>2-يساعد على التحصيل،لأنه يستفيد من طبيعة الذاكرة البشرية؛إذ عندما يستخدم الطلاب المنظم التخطيطي بشكل منتظم يصبحون ماهرين في التلخيص </a:t>
          </a:r>
        </a:p>
      </dsp:txBody>
      <dsp:txXfrm>
        <a:off x="419131" y="1102304"/>
        <a:ext cx="7016273" cy="1148062"/>
      </dsp:txXfrm>
    </dsp:sp>
    <dsp:sp modelId="{78A04382-AF0A-4054-92E8-CB617E410905}">
      <dsp:nvSpPr>
        <dsp:cNvPr id="0" name=""/>
        <dsp:cNvSpPr/>
      </dsp:nvSpPr>
      <dsp:spPr>
        <a:xfrm>
          <a:off x="0" y="3111199"/>
          <a:ext cx="7499350" cy="504000"/>
        </a:xfrm>
        <a:prstGeom prst="rect">
          <a:avLst/>
        </a:prstGeom>
        <a:solidFill>
          <a:schemeClr val="lt1">
            <a:alpha val="90000"/>
            <a:hueOff val="0"/>
            <a:satOff val="0"/>
            <a:lumOff val="0"/>
            <a:alphaOff val="0"/>
          </a:schemeClr>
        </a:solidFill>
        <a:ln w="6350" cap="flat" cmpd="sng" algn="in">
          <a:solidFill>
            <a:schemeClr val="accent3">
              <a:shade val="50000"/>
              <a:hueOff val="276757"/>
              <a:satOff val="-4714"/>
              <a:lumOff val="41352"/>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84C623D-122F-4572-839B-4B1F611C0270}">
      <dsp:nvSpPr>
        <dsp:cNvPr id="0" name=""/>
        <dsp:cNvSpPr/>
      </dsp:nvSpPr>
      <dsp:spPr>
        <a:xfrm>
          <a:off x="358102" y="2661905"/>
          <a:ext cx="7140487" cy="777125"/>
        </a:xfrm>
        <a:prstGeom prst="roundRect">
          <a:avLst/>
        </a:prstGeom>
        <a:solidFill>
          <a:schemeClr val="lt1"/>
        </a:solidFill>
        <a:ln w="12700" cap="flat" cmpd="sng" algn="in">
          <a:solidFill>
            <a:schemeClr val="accent2"/>
          </a:solidFill>
          <a:prstDash val="solid"/>
        </a:ln>
        <a:effectLst/>
        <a:scene3d>
          <a:camera prst="orthographicFront"/>
          <a:lightRig rig="flat"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98420" tIns="0" rIns="198420" bIns="0" numCol="1" spcCol="1270" anchor="ctr" anchorCtr="0">
          <a:noAutofit/>
        </a:bodyPr>
        <a:lstStyle/>
        <a:p>
          <a:pPr marL="0" lvl="0" indent="0" algn="ctr" defTabSz="1066800" rtl="1">
            <a:lnSpc>
              <a:spcPct val="90000"/>
            </a:lnSpc>
            <a:spcBef>
              <a:spcPct val="0"/>
            </a:spcBef>
            <a:spcAft>
              <a:spcPct val="35000"/>
            </a:spcAft>
            <a:buNone/>
          </a:pPr>
          <a:r>
            <a:rPr lang="ar-SA" sz="2400" b="1" kern="1200" cap="none" spc="0" dirty="0">
              <a:ln w="10160">
                <a:solidFill>
                  <a:schemeClr val="accent5"/>
                </a:solidFill>
                <a:prstDash val="solid"/>
              </a:ln>
              <a:solidFill>
                <a:srgbClr val="002060"/>
              </a:solidFill>
              <a:effectLst>
                <a:outerShdw blurRad="38100" dist="22860" dir="5400000" algn="tl" rotWithShape="0">
                  <a:srgbClr val="000000">
                    <a:alpha val="30000"/>
                  </a:srgbClr>
                </a:outerShdw>
              </a:effectLst>
            </a:rPr>
            <a:t>3-أداة فعالة للتذكر إذ يمكن للطالب تصوّر المفاهيم وتذكرها من خلال إغلاق أعينهم والنظر إلى صورة عقلية </a:t>
          </a:r>
          <a:r>
            <a:rPr lang="ar-SA" sz="2400" b="1" kern="1200" cap="none" spc="0" dirty="0" err="1">
              <a:ln w="10160">
                <a:solidFill>
                  <a:schemeClr val="accent5"/>
                </a:solidFill>
                <a:prstDash val="solid"/>
              </a:ln>
              <a:solidFill>
                <a:srgbClr val="002060"/>
              </a:solidFill>
              <a:effectLst>
                <a:outerShdw blurRad="38100" dist="22860" dir="5400000" algn="tl" rotWithShape="0">
                  <a:srgbClr val="000000">
                    <a:alpha val="30000"/>
                  </a:srgbClr>
                </a:outerShdw>
              </a:effectLst>
            </a:rPr>
            <a:t>استفادوها</a:t>
          </a:r>
          <a:r>
            <a:rPr lang="ar-SA" sz="2400" b="1" kern="1200" cap="none" spc="0" dirty="0">
              <a:ln w="10160">
                <a:solidFill>
                  <a:schemeClr val="accent5"/>
                </a:solidFill>
                <a:prstDash val="solid"/>
              </a:ln>
              <a:solidFill>
                <a:srgbClr val="002060"/>
              </a:solidFill>
              <a:effectLst>
                <a:outerShdw blurRad="38100" dist="22860" dir="5400000" algn="tl" rotWithShape="0">
                  <a:srgbClr val="000000">
                    <a:alpha val="30000"/>
                  </a:srgbClr>
                </a:outerShdw>
              </a:effectLst>
            </a:rPr>
            <a:t> من خريطة مفهوم أكملوها </a:t>
          </a:r>
        </a:p>
      </dsp:txBody>
      <dsp:txXfrm>
        <a:off x="396038" y="2699841"/>
        <a:ext cx="7064615" cy="701253"/>
      </dsp:txXfrm>
    </dsp:sp>
    <dsp:sp modelId="{73464A34-755F-4E37-B88D-8C1D80CCAC4B}">
      <dsp:nvSpPr>
        <dsp:cNvPr id="0" name=""/>
        <dsp:cNvSpPr/>
      </dsp:nvSpPr>
      <dsp:spPr>
        <a:xfrm>
          <a:off x="0" y="4277803"/>
          <a:ext cx="7499350" cy="504000"/>
        </a:xfrm>
        <a:prstGeom prst="rect">
          <a:avLst/>
        </a:prstGeom>
        <a:solidFill>
          <a:schemeClr val="lt1">
            <a:alpha val="90000"/>
            <a:hueOff val="0"/>
            <a:satOff val="0"/>
            <a:lumOff val="0"/>
            <a:alphaOff val="0"/>
          </a:schemeClr>
        </a:solidFill>
        <a:ln w="6350" cap="flat" cmpd="sng" algn="in">
          <a:solidFill>
            <a:schemeClr val="accent3">
              <a:shade val="50000"/>
              <a:hueOff val="138379"/>
              <a:satOff val="-2357"/>
              <a:lumOff val="20676"/>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2445112-C201-4359-A4B1-B1CC33D9039E}">
      <dsp:nvSpPr>
        <dsp:cNvPr id="0" name=""/>
        <dsp:cNvSpPr/>
      </dsp:nvSpPr>
      <dsp:spPr>
        <a:xfrm>
          <a:off x="356658" y="3723199"/>
          <a:ext cx="7140154" cy="849804"/>
        </a:xfrm>
        <a:prstGeom prst="roundRect">
          <a:avLst/>
        </a:prstGeom>
        <a:solidFill>
          <a:schemeClr val="lt1"/>
        </a:solidFill>
        <a:ln w="12700" cap="flat" cmpd="sng" algn="in">
          <a:solidFill>
            <a:schemeClr val="accent4"/>
          </a:solidFill>
          <a:prstDash val="solid"/>
        </a:ln>
        <a:effectLst/>
        <a:scene3d>
          <a:camera prst="orthographicFront"/>
          <a:lightRig rig="flat" dir="t"/>
        </a:scene3d>
        <a:sp3d/>
      </dsp:spPr>
      <dsp:style>
        <a:lnRef idx="2">
          <a:schemeClr val="accent4"/>
        </a:lnRef>
        <a:fillRef idx="1">
          <a:schemeClr val="lt1"/>
        </a:fillRef>
        <a:effectRef idx="0">
          <a:schemeClr val="accent4"/>
        </a:effectRef>
        <a:fontRef idx="minor">
          <a:schemeClr val="dk1"/>
        </a:fontRef>
      </dsp:style>
      <dsp:txBody>
        <a:bodyPr spcFirstLastPara="0" vert="horz" wrap="square" lIns="198420" tIns="0" rIns="198420" bIns="0" numCol="1" spcCol="1270" anchor="ctr" anchorCtr="0">
          <a:noAutofit/>
        </a:bodyPr>
        <a:lstStyle/>
        <a:p>
          <a:pPr marL="0" lvl="0" indent="0" algn="l" defTabSz="1066800" rtl="1">
            <a:lnSpc>
              <a:spcPct val="90000"/>
            </a:lnSpc>
            <a:spcBef>
              <a:spcPct val="0"/>
            </a:spcBef>
            <a:spcAft>
              <a:spcPct val="35000"/>
            </a:spcAft>
            <a:buNone/>
          </a:pPr>
          <a:r>
            <a:rPr lang="ar-SA" sz="2400" b="1" kern="1200" cap="none" spc="0" dirty="0">
              <a:ln w="10160">
                <a:solidFill>
                  <a:schemeClr val="accent5"/>
                </a:solidFill>
                <a:prstDash val="solid"/>
              </a:ln>
              <a:solidFill>
                <a:srgbClr val="002060"/>
              </a:solidFill>
              <a:effectLst>
                <a:outerShdw blurRad="38100" dist="22860" dir="5400000" algn="tl" rotWithShape="0">
                  <a:srgbClr val="000000">
                    <a:alpha val="30000"/>
                  </a:srgbClr>
                </a:outerShdw>
              </a:effectLst>
            </a:rPr>
            <a:t>4-تتيح خريطة المفهوم تنشيط الذهن واستدعاء العلاقات وتكوينها، وكذلك تساعد على التصوّر والتخيّل والتذكر والفهم والتمييز والتعليل والاستنتاج</a:t>
          </a:r>
        </a:p>
      </dsp:txBody>
      <dsp:txXfrm>
        <a:off x="398142" y="3764683"/>
        <a:ext cx="7057186" cy="7668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2ADA99-685C-4D72-BDE6-88A816CFB2C1}">
      <dsp:nvSpPr>
        <dsp:cNvPr id="0" name=""/>
        <dsp:cNvSpPr/>
      </dsp:nvSpPr>
      <dsp:spPr>
        <a:xfrm>
          <a:off x="0" y="0"/>
          <a:ext cx="7152456" cy="895741"/>
        </a:xfrm>
        <a:prstGeom prst="roundRect">
          <a:avLst>
            <a:gd name="adj" fmla="val 10000"/>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r" defTabSz="1066800" rtl="1">
            <a:lnSpc>
              <a:spcPct val="90000"/>
            </a:lnSpc>
            <a:spcBef>
              <a:spcPct val="0"/>
            </a:spcBef>
            <a:spcAft>
              <a:spcPct val="35000"/>
            </a:spcAft>
            <a:buNone/>
          </a:pPr>
          <a:r>
            <a:rPr lang="ar-SA" sz="2400" b="1" kern="1200" dirty="0">
              <a:solidFill>
                <a:schemeClr val="bg2">
                  <a:lumMod val="10000"/>
                </a:schemeClr>
              </a:solidFill>
              <a:cs typeface="+mn-cs"/>
            </a:rPr>
            <a:t>انشر المفاهيم </a:t>
          </a:r>
          <a:r>
            <a:rPr lang="ar-SA" sz="2400" b="1" kern="1200" dirty="0">
              <a:solidFill>
                <a:schemeClr val="bg2">
                  <a:lumMod val="10000"/>
                </a:schemeClr>
              </a:solidFill>
              <a:latin typeface="Times New Roman"/>
              <a:ea typeface="Times New Roman"/>
              <a:cs typeface="+mn-cs"/>
            </a:rPr>
            <a:t>على منضدة أو سبورة حتى تمكن قراءتها بشكل سهل</a:t>
          </a:r>
          <a:endParaRPr lang="ar-SA" sz="2400" b="1" kern="1200" dirty="0">
            <a:solidFill>
              <a:schemeClr val="bg2">
                <a:lumMod val="10000"/>
              </a:schemeClr>
            </a:solidFill>
            <a:cs typeface="+mn-cs"/>
          </a:endParaRPr>
        </a:p>
        <a:p>
          <a:pPr marL="114300" lvl="1" indent="-114300" algn="r" defTabSz="533400" rtl="1">
            <a:lnSpc>
              <a:spcPct val="90000"/>
            </a:lnSpc>
            <a:spcBef>
              <a:spcPct val="0"/>
            </a:spcBef>
            <a:spcAft>
              <a:spcPct val="15000"/>
            </a:spcAft>
            <a:buChar char="•"/>
          </a:pPr>
          <a:endParaRPr lang="ar-SA" sz="1200" kern="1200" dirty="0"/>
        </a:p>
        <a:p>
          <a:pPr marL="114300" lvl="1" indent="-114300" algn="r" defTabSz="533400" rtl="1">
            <a:lnSpc>
              <a:spcPct val="90000"/>
            </a:lnSpc>
            <a:spcBef>
              <a:spcPct val="0"/>
            </a:spcBef>
            <a:spcAft>
              <a:spcPct val="15000"/>
            </a:spcAft>
            <a:buChar char="•"/>
          </a:pPr>
          <a:endParaRPr lang="ar-SA" sz="1200" kern="1200"/>
        </a:p>
      </dsp:txBody>
      <dsp:txXfrm>
        <a:off x="1520065" y="0"/>
        <a:ext cx="5632390" cy="895741"/>
      </dsp:txXfrm>
    </dsp:sp>
    <dsp:sp modelId="{5B400F5C-1F39-49A4-A797-145FAABBF600}">
      <dsp:nvSpPr>
        <dsp:cNvPr id="0" name=""/>
        <dsp:cNvSpPr/>
      </dsp:nvSpPr>
      <dsp:spPr>
        <a:xfrm>
          <a:off x="89574" y="89574"/>
          <a:ext cx="1430491" cy="716593"/>
        </a:xfrm>
        <a:prstGeom prst="roundRect">
          <a:avLst>
            <a:gd name="adj" fmla="val 10000"/>
          </a:avLst>
        </a:prstGeom>
        <a:blipFill rotWithShape="1">
          <a:blip xmlns:r="http://schemas.openxmlformats.org/officeDocument/2006/relationships" r:embed="rId1"/>
          <a:stretch>
            <a:fillRect/>
          </a:stretch>
        </a:blip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FACC3A-CD34-4B2B-83AF-AB85FC8164DD}">
      <dsp:nvSpPr>
        <dsp:cNvPr id="0" name=""/>
        <dsp:cNvSpPr/>
      </dsp:nvSpPr>
      <dsp:spPr>
        <a:xfrm>
          <a:off x="0" y="985315"/>
          <a:ext cx="7152456" cy="895741"/>
        </a:xfrm>
        <a:prstGeom prst="roundRect">
          <a:avLst>
            <a:gd name="adj" fmla="val 10000"/>
          </a:avLst>
        </a:prstGeom>
        <a:solidFill>
          <a:schemeClr val="accent2">
            <a:hueOff val="-2122130"/>
            <a:satOff val="-3976"/>
            <a:lumOff val="676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r" defTabSz="889000" rtl="1">
            <a:lnSpc>
              <a:spcPct val="90000"/>
            </a:lnSpc>
            <a:spcBef>
              <a:spcPct val="0"/>
            </a:spcBef>
            <a:spcAft>
              <a:spcPct val="35000"/>
            </a:spcAft>
            <a:buNone/>
          </a:pPr>
          <a:r>
            <a:rPr lang="ar-SA" sz="2000" b="1" kern="1200" dirty="0">
              <a:solidFill>
                <a:schemeClr val="bg2">
                  <a:lumMod val="10000"/>
                </a:schemeClr>
              </a:solidFill>
              <a:cs typeface="+mn-cs"/>
            </a:rPr>
            <a:t>اصنع </a:t>
          </a:r>
          <a:r>
            <a:rPr lang="ar-SA" sz="2000" b="1" kern="1200" dirty="0">
              <a:solidFill>
                <a:schemeClr val="bg2">
                  <a:lumMod val="10000"/>
                </a:schemeClr>
              </a:solidFill>
              <a:latin typeface="Times New Roman"/>
              <a:ea typeface="Times New Roman"/>
              <a:cs typeface="+mn-cs"/>
            </a:rPr>
            <a:t>مجموعات رئيسية وفرعية مترابطة من المفاهيم، وحاول أن تجمع ما يؤكد التصنيفات التي عملتها</a:t>
          </a:r>
          <a:endParaRPr lang="ar-SA" sz="2000" kern="1200" dirty="0">
            <a:cs typeface="+mn-cs"/>
          </a:endParaRPr>
        </a:p>
        <a:p>
          <a:pPr marL="114300" lvl="1" indent="-114300" algn="r" defTabSz="577850" rtl="1">
            <a:lnSpc>
              <a:spcPct val="90000"/>
            </a:lnSpc>
            <a:spcBef>
              <a:spcPct val="0"/>
            </a:spcBef>
            <a:spcAft>
              <a:spcPct val="15000"/>
            </a:spcAft>
            <a:buChar char="•"/>
          </a:pPr>
          <a:endParaRPr lang="ar-SA" sz="1300" kern="1200" dirty="0"/>
        </a:p>
      </dsp:txBody>
      <dsp:txXfrm>
        <a:off x="1520065" y="985315"/>
        <a:ext cx="5632390" cy="895741"/>
      </dsp:txXfrm>
    </dsp:sp>
    <dsp:sp modelId="{E69CC39F-F930-4A92-BE74-0F16C84FDA5F}">
      <dsp:nvSpPr>
        <dsp:cNvPr id="0" name=""/>
        <dsp:cNvSpPr/>
      </dsp:nvSpPr>
      <dsp:spPr>
        <a:xfrm>
          <a:off x="89574" y="1074889"/>
          <a:ext cx="1430491" cy="716593"/>
        </a:xfrm>
        <a:prstGeom prst="roundRect">
          <a:avLst>
            <a:gd name="adj" fmla="val 10000"/>
          </a:avLst>
        </a:prstGeom>
        <a:solidFill>
          <a:schemeClr val="accent2">
            <a:tint val="50000"/>
            <a:hueOff val="-2178684"/>
            <a:satOff val="6173"/>
            <a:lumOff val="1571"/>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A9CBBA-1672-444C-9E52-66AA6A352927}">
      <dsp:nvSpPr>
        <dsp:cNvPr id="0" name=""/>
        <dsp:cNvSpPr/>
      </dsp:nvSpPr>
      <dsp:spPr>
        <a:xfrm>
          <a:off x="0" y="1970630"/>
          <a:ext cx="7152456" cy="895741"/>
        </a:xfrm>
        <a:prstGeom prst="roundRect">
          <a:avLst>
            <a:gd name="adj" fmla="val 10000"/>
          </a:avLst>
        </a:prstGeom>
        <a:solidFill>
          <a:schemeClr val="accent2">
            <a:hueOff val="-4244261"/>
            <a:satOff val="-7952"/>
            <a:lumOff val="1352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kern="1200" dirty="0">
              <a:solidFill>
                <a:schemeClr val="bg2">
                  <a:lumMod val="10000"/>
                </a:schemeClr>
              </a:solidFill>
              <a:cs typeface="+mn-cs"/>
            </a:rPr>
            <a:t>حدد تعابير</a:t>
          </a:r>
          <a:r>
            <a:rPr lang="ar-SA" sz="2400" kern="1200" dirty="0">
              <a:solidFill>
                <a:schemeClr val="bg2">
                  <a:lumMod val="10000"/>
                </a:schemeClr>
              </a:solidFill>
              <a:latin typeface="Times New Roman"/>
              <a:ea typeface="Times New Roman"/>
              <a:cs typeface="+mn-cs"/>
            </a:rPr>
            <a:t> تمثّل فئات أعلى وأضفها</a:t>
          </a:r>
          <a:endParaRPr lang="ar-SA" sz="2400" kern="1200" dirty="0">
            <a:solidFill>
              <a:schemeClr val="bg2">
                <a:lumMod val="10000"/>
              </a:schemeClr>
            </a:solidFill>
            <a:cs typeface="+mn-cs"/>
          </a:endParaRPr>
        </a:p>
      </dsp:txBody>
      <dsp:txXfrm>
        <a:off x="1520065" y="1970630"/>
        <a:ext cx="5632390" cy="895741"/>
      </dsp:txXfrm>
    </dsp:sp>
    <dsp:sp modelId="{ACEE346A-6A0B-4BA2-952B-B8A2A34DD87B}">
      <dsp:nvSpPr>
        <dsp:cNvPr id="0" name=""/>
        <dsp:cNvSpPr/>
      </dsp:nvSpPr>
      <dsp:spPr>
        <a:xfrm>
          <a:off x="95668" y="1023889"/>
          <a:ext cx="1430491" cy="716593"/>
        </a:xfrm>
        <a:prstGeom prst="roundRect">
          <a:avLst>
            <a:gd name="adj" fmla="val 10000"/>
          </a:avLst>
        </a:prstGeom>
        <a:blipFill rotWithShape="1">
          <a:blip xmlns:r="http://schemas.openxmlformats.org/officeDocument/2006/relationships" r:embed="rId2"/>
          <a:stretch>
            <a:fillRect/>
          </a:stretch>
        </a:blip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C323FD-7A70-4116-8879-EF31FAB37935}">
      <dsp:nvSpPr>
        <dsp:cNvPr id="0" name=""/>
        <dsp:cNvSpPr/>
      </dsp:nvSpPr>
      <dsp:spPr>
        <a:xfrm>
          <a:off x="0" y="2955946"/>
          <a:ext cx="7152456" cy="895741"/>
        </a:xfrm>
        <a:prstGeom prst="roundRect">
          <a:avLst>
            <a:gd name="adj" fmla="val 10000"/>
          </a:avLst>
        </a:prstGeom>
        <a:solidFill>
          <a:schemeClr val="accent2">
            <a:hueOff val="-6366391"/>
            <a:satOff val="-11927"/>
            <a:lumOff val="2029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b="1" kern="1200" dirty="0">
              <a:cs typeface="+mn-cs"/>
            </a:rPr>
            <a:t>خذ حريتك</a:t>
          </a:r>
          <a:r>
            <a:rPr lang="ar-SA" sz="2400" b="1" kern="1200" dirty="0">
              <a:latin typeface="Times New Roman"/>
              <a:ea typeface="Times New Roman"/>
              <a:cs typeface="+mn-cs"/>
            </a:rPr>
            <a:t> في إعادة الترتيب  ثانية، ويمكنك إعادة أشياء حذفتها أو أهملتها في البداية</a:t>
          </a:r>
          <a:endParaRPr lang="ar-SA" sz="2400" b="1" kern="1200" dirty="0">
            <a:cs typeface="+mn-cs"/>
          </a:endParaRPr>
        </a:p>
      </dsp:txBody>
      <dsp:txXfrm>
        <a:off x="1520065" y="2955946"/>
        <a:ext cx="5632390" cy="895741"/>
      </dsp:txXfrm>
    </dsp:sp>
    <dsp:sp modelId="{B7689E22-DD19-49EA-AB7A-306D5318F0D4}">
      <dsp:nvSpPr>
        <dsp:cNvPr id="0" name=""/>
        <dsp:cNvSpPr/>
      </dsp:nvSpPr>
      <dsp:spPr>
        <a:xfrm>
          <a:off x="89574" y="3045520"/>
          <a:ext cx="1430491" cy="716593"/>
        </a:xfrm>
        <a:prstGeom prst="roundRect">
          <a:avLst>
            <a:gd name="adj" fmla="val 10000"/>
          </a:avLst>
        </a:prstGeom>
        <a:blipFill rotWithShape="1">
          <a:blip xmlns:r="http://schemas.openxmlformats.org/officeDocument/2006/relationships" r:embed="rId3"/>
          <a:stretch>
            <a:fillRect/>
          </a:stretch>
        </a:blip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0A6B07-6D6C-403E-85E9-69805EF6FC48}">
      <dsp:nvSpPr>
        <dsp:cNvPr id="0" name=""/>
        <dsp:cNvSpPr/>
      </dsp:nvSpPr>
      <dsp:spPr>
        <a:xfrm>
          <a:off x="0" y="3941261"/>
          <a:ext cx="7152456" cy="895741"/>
        </a:xfrm>
        <a:prstGeom prst="roundRect">
          <a:avLst>
            <a:gd name="adj" fmla="val 10000"/>
          </a:avLst>
        </a:prstGeom>
        <a:solidFill>
          <a:schemeClr val="accent2">
            <a:hueOff val="-8488521"/>
            <a:satOff val="-15903"/>
            <a:lumOff val="27058"/>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r" defTabSz="889000" rtl="1">
            <a:lnSpc>
              <a:spcPct val="90000"/>
            </a:lnSpc>
            <a:spcBef>
              <a:spcPct val="0"/>
            </a:spcBef>
            <a:spcAft>
              <a:spcPct val="35000"/>
            </a:spcAft>
            <a:buNone/>
          </a:pPr>
          <a:r>
            <a:rPr lang="ar-SA" sz="2000" b="1" kern="1200" dirty="0">
              <a:solidFill>
                <a:schemeClr val="bg2">
                  <a:lumMod val="10000"/>
                </a:schemeClr>
              </a:solidFill>
              <a:cs typeface="+mn-cs"/>
            </a:rPr>
            <a:t>بعض </a:t>
          </a:r>
          <a:r>
            <a:rPr lang="ar-SA" sz="2000" b="1" kern="1200" dirty="0">
              <a:solidFill>
                <a:schemeClr val="bg2">
                  <a:lumMod val="10000"/>
                </a:schemeClr>
              </a:solidFill>
              <a:latin typeface="Times New Roman"/>
              <a:ea typeface="Times New Roman"/>
              <a:cs typeface="+mn-cs"/>
            </a:rPr>
            <a:t>المفاهيم ستسقط في عمليات التجميع والتصنيف المتعددة، لكنها قد تصبح مهمة في مرحلة الربط</a:t>
          </a:r>
          <a:r>
            <a:rPr lang="ar-SA" sz="1300" kern="1200" dirty="0">
              <a:latin typeface="Times New Roman"/>
              <a:ea typeface="Times New Roman"/>
              <a:cs typeface="+mn-cs"/>
            </a:rPr>
            <a:t>.</a:t>
          </a:r>
          <a:endParaRPr lang="ar-SA" sz="1300" kern="1200" dirty="0">
            <a:cs typeface="+mn-cs"/>
          </a:endParaRPr>
        </a:p>
        <a:p>
          <a:pPr marL="57150" lvl="1" indent="-57150" algn="r" defTabSz="444500" rtl="1">
            <a:lnSpc>
              <a:spcPct val="90000"/>
            </a:lnSpc>
            <a:spcBef>
              <a:spcPct val="0"/>
            </a:spcBef>
            <a:spcAft>
              <a:spcPct val="15000"/>
            </a:spcAft>
            <a:buChar char="•"/>
          </a:pPr>
          <a:endParaRPr lang="ar-SA" sz="1000" kern="1200"/>
        </a:p>
        <a:p>
          <a:pPr marL="57150" lvl="1" indent="-57150" algn="r" defTabSz="444500" rtl="1">
            <a:lnSpc>
              <a:spcPct val="90000"/>
            </a:lnSpc>
            <a:spcBef>
              <a:spcPct val="0"/>
            </a:spcBef>
            <a:spcAft>
              <a:spcPct val="15000"/>
            </a:spcAft>
            <a:buChar char="•"/>
          </a:pPr>
          <a:endParaRPr lang="ar-SA" sz="1000" kern="1200"/>
        </a:p>
      </dsp:txBody>
      <dsp:txXfrm>
        <a:off x="1520065" y="3941261"/>
        <a:ext cx="5632390" cy="895741"/>
      </dsp:txXfrm>
    </dsp:sp>
    <dsp:sp modelId="{1AF48855-FEB2-491F-9AEC-D9BD2795629C}">
      <dsp:nvSpPr>
        <dsp:cNvPr id="0" name=""/>
        <dsp:cNvSpPr/>
      </dsp:nvSpPr>
      <dsp:spPr>
        <a:xfrm>
          <a:off x="95668" y="2104010"/>
          <a:ext cx="1430491" cy="716593"/>
        </a:xfrm>
        <a:prstGeom prst="roundRect">
          <a:avLst>
            <a:gd name="adj" fmla="val 10000"/>
          </a:avLst>
        </a:prstGeom>
        <a:blipFill rotWithShape="1">
          <a:blip xmlns:r="http://schemas.openxmlformats.org/officeDocument/2006/relationships" r:embed="rId4"/>
          <a:stretch>
            <a:fillRect/>
          </a:stretch>
        </a:blip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20B74D8-D7D2-45FF-B38C-1BA764B2BE23}" type="datetimeFigureOut">
              <a:rPr lang="ar-SA" smtClean="0"/>
              <a:t>03/02/41</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13C86B4-D4F1-4C37-B896-B43CD17C695D}" type="slidenum">
              <a:rPr lang="ar-SA" smtClean="0"/>
              <a:t>‹#›</a:t>
            </a:fld>
            <a:endParaRPr lang="ar-SA"/>
          </a:p>
        </p:txBody>
      </p:sp>
    </p:spTree>
    <p:extLst>
      <p:ext uri="{BB962C8B-B14F-4D97-AF65-F5344CB8AC3E}">
        <p14:creationId xmlns:p14="http://schemas.microsoft.com/office/powerpoint/2010/main" val="12692741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94F70F43-C70D-43CD-A4F2-6A798EDBBCD3}"/>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id="{ABD254AB-E8E5-42B9-A739-5203CA5768D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C9E15BCB-0FFA-4A9E-A931-0F241760BCB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cs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cs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cs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9pPr>
          </a:lstStyle>
          <a:p>
            <a:pPr>
              <a:spcBef>
                <a:spcPct val="0"/>
              </a:spcBef>
            </a:pPr>
            <a:fld id="{C05E855E-1746-4466-9082-FEBF8A5299B8}" type="slidenum">
              <a:rPr lang="ar-SA" altLang="en-US"/>
              <a:pPr>
                <a:spcBef>
                  <a:spcPct val="0"/>
                </a:spcBef>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54E65C2B-1D6E-4E05-8F1F-6C5160593DF3}"/>
              </a:ext>
            </a:extLst>
          </p:cNvPr>
          <p:cNvSpPr>
            <a:spLocks noGrp="1" noRot="1" noChangeAspect="1" noTextEdit="1"/>
          </p:cNvSpPr>
          <p:nvPr>
            <p:ph type="sldImg"/>
          </p:nvPr>
        </p:nvSpPr>
        <p:spPr>
          <a:ln/>
        </p:spPr>
      </p:sp>
      <p:sp>
        <p:nvSpPr>
          <p:cNvPr id="18435" name="Notes Placeholder 2">
            <a:extLst>
              <a:ext uri="{FF2B5EF4-FFF2-40B4-BE49-F238E27FC236}">
                <a16:creationId xmlns:a16="http://schemas.microsoft.com/office/drawing/2014/main" id="{40AB9DA3-05E5-40E9-8704-2547D1D950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6" name="Slide Number Placeholder 3">
            <a:extLst>
              <a:ext uri="{FF2B5EF4-FFF2-40B4-BE49-F238E27FC236}">
                <a16:creationId xmlns:a16="http://schemas.microsoft.com/office/drawing/2014/main" id="{3A95EB4B-B2EC-4D60-8D69-5D69D600F85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cs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cs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cs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9pPr>
          </a:lstStyle>
          <a:p>
            <a:pPr>
              <a:spcBef>
                <a:spcPct val="0"/>
              </a:spcBef>
            </a:pPr>
            <a:fld id="{8C8D8DE5-93F9-43E0-8486-97C291C08FCA}" type="slidenum">
              <a:rPr lang="en-US" altLang="en-US"/>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4A54A8A5-517C-4062-8707-CDA9F5A21C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cs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cs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cs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9pPr>
          </a:lstStyle>
          <a:p>
            <a:pPr>
              <a:spcBef>
                <a:spcPct val="0"/>
              </a:spcBef>
            </a:pPr>
            <a:fld id="{584ADCC9-3A42-4445-AFB7-6AA2A087B5D4}" type="slidenum">
              <a:rPr lang="ar-SA" altLang="en-US"/>
              <a:pPr>
                <a:spcBef>
                  <a:spcPct val="0"/>
                </a:spcBef>
              </a:pPr>
              <a:t>3</a:t>
            </a:fld>
            <a:endParaRPr lang="en-US" altLang="en-US"/>
          </a:p>
        </p:txBody>
      </p:sp>
      <p:sp>
        <p:nvSpPr>
          <p:cNvPr id="40963" name="Rectangle 2">
            <a:extLst>
              <a:ext uri="{FF2B5EF4-FFF2-40B4-BE49-F238E27FC236}">
                <a16:creationId xmlns:a16="http://schemas.microsoft.com/office/drawing/2014/main" id="{49F26DC7-8826-4206-99ED-7E9802A598D8}"/>
              </a:ext>
            </a:extLst>
          </p:cNvPr>
          <p:cNvSpPr>
            <a:spLocks noGrp="1" noRot="1" noChangeArrowheads="1" noTextEdit="1"/>
          </p:cNvSpPr>
          <p:nvPr>
            <p:ph type="sldImg"/>
          </p:nvPr>
        </p:nvSpPr>
        <p:spPr>
          <a:ln/>
        </p:spPr>
      </p:sp>
      <p:sp>
        <p:nvSpPr>
          <p:cNvPr id="40964" name="Rectangle 3">
            <a:extLst>
              <a:ext uri="{FF2B5EF4-FFF2-40B4-BE49-F238E27FC236}">
                <a16:creationId xmlns:a16="http://schemas.microsoft.com/office/drawing/2014/main" id="{063DF7B2-D39C-40FA-B18C-35FD6B3F5F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3F615D42-9CE6-4D3A-A534-E740D8BFFE7D}"/>
              </a:ext>
            </a:extLst>
          </p:cNvPr>
          <p:cNvSpPr>
            <a:spLocks noGrp="1" noRot="1" noChangeArrowheads="1" noTextEdit="1"/>
          </p:cNvSpPr>
          <p:nvPr>
            <p:ph type="sldImg"/>
          </p:nvPr>
        </p:nvSpPr>
        <p:spPr>
          <a:ln/>
        </p:spPr>
      </p:sp>
      <p:sp>
        <p:nvSpPr>
          <p:cNvPr id="53251" name="Rectangle 3">
            <a:extLst>
              <a:ext uri="{FF2B5EF4-FFF2-40B4-BE49-F238E27FC236}">
                <a16:creationId xmlns:a16="http://schemas.microsoft.com/office/drawing/2014/main" id="{82BC7E9E-FA37-47C2-B87B-9AA3A0EC66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F29ED7-53D6-42BF-9696-F75E47DB5E62}" type="slidenum">
              <a:rPr lang="en-US" smtClean="0"/>
              <a:pPr/>
              <a:t>6</a:t>
            </a:fld>
            <a:endParaRPr lang="en-US"/>
          </a:p>
        </p:txBody>
      </p:sp>
    </p:spTree>
    <p:extLst>
      <p:ext uri="{BB962C8B-B14F-4D97-AF65-F5344CB8AC3E}">
        <p14:creationId xmlns:p14="http://schemas.microsoft.com/office/powerpoint/2010/main" val="2168826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EC8CE37-CC88-4227-B13E-F7BE233C4C85}" type="datetimeFigureOut">
              <a:rPr lang="ar-SA" smtClean="0"/>
              <a:t>03/02/41</a:t>
            </a:fld>
            <a:endParaRPr lang="ar-SA"/>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ar-SA"/>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8B82165-6B5B-49B0-949C-4E29D6C04247}" type="slidenum">
              <a:rPr lang="ar-SA" smtClean="0"/>
              <a:t>‹#›</a:t>
            </a:fld>
            <a:endParaRPr lang="ar-SA"/>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557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EC8CE37-CC88-4227-B13E-F7BE233C4C85}" type="datetimeFigureOut">
              <a:rPr lang="ar-SA" smtClean="0"/>
              <a:t>03/02/41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B82165-6B5B-49B0-949C-4E29D6C04247}" type="slidenum">
              <a:rPr lang="ar-SA" smtClean="0"/>
              <a:t>‹#›</a:t>
            </a:fld>
            <a:endParaRPr lang="ar-SA"/>
          </a:p>
        </p:txBody>
      </p:sp>
    </p:spTree>
    <p:extLst>
      <p:ext uri="{BB962C8B-B14F-4D97-AF65-F5344CB8AC3E}">
        <p14:creationId xmlns:p14="http://schemas.microsoft.com/office/powerpoint/2010/main" val="1481668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EC8CE37-CC88-4227-B13E-F7BE233C4C85}" type="datetimeFigureOut">
              <a:rPr lang="ar-SA" smtClean="0"/>
              <a:t>03/02/41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B82165-6B5B-49B0-949C-4E29D6C04247}" type="slidenum">
              <a:rPr lang="ar-SA" smtClean="0"/>
              <a:t>‹#›</a:t>
            </a:fld>
            <a:endParaRPr lang="ar-SA"/>
          </a:p>
        </p:txBody>
      </p:sp>
    </p:spTree>
    <p:extLst>
      <p:ext uri="{BB962C8B-B14F-4D97-AF65-F5344CB8AC3E}">
        <p14:creationId xmlns:p14="http://schemas.microsoft.com/office/powerpoint/2010/main" val="2208397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a:extLst>
              <a:ext uri="{FF2B5EF4-FFF2-40B4-BE49-F238E27FC236}">
                <a16:creationId xmlns:a16="http://schemas.microsoft.com/office/drawing/2014/main" id="{EC7E644C-98B4-42F4-A1A6-26CCDEC8FB94}"/>
              </a:ext>
            </a:extLst>
          </p:cNvPr>
          <p:cNvSpPr>
            <a:spLocks noGrp="1" noChangeArrowheads="1"/>
          </p:cNvSpPr>
          <p:nvPr>
            <p:ph type="dt" sz="half" idx="10"/>
          </p:nvPr>
        </p:nvSpPr>
        <p:spPr>
          <a:ln/>
        </p:spPr>
        <p:txBody>
          <a:bodyPr/>
          <a:lstStyle>
            <a:lvl1pPr>
              <a:defRPr/>
            </a:lvl1pPr>
          </a:lstStyle>
          <a:p>
            <a:pPr>
              <a:defRPr/>
            </a:pPr>
            <a:r>
              <a:rPr lang="en-US"/>
              <a:t>Asma Jan 2008</a:t>
            </a:r>
          </a:p>
        </p:txBody>
      </p:sp>
      <p:sp>
        <p:nvSpPr>
          <p:cNvPr id="5" name="Rectangle 5">
            <a:extLst>
              <a:ext uri="{FF2B5EF4-FFF2-40B4-BE49-F238E27FC236}">
                <a16:creationId xmlns:a16="http://schemas.microsoft.com/office/drawing/2014/main" id="{B44F04BA-9E1C-43FF-9517-BFC684FBFEE5}"/>
              </a:ext>
            </a:extLst>
          </p:cNvPr>
          <p:cNvSpPr>
            <a:spLocks noGrp="1" noChangeArrowheads="1"/>
          </p:cNvSpPr>
          <p:nvPr>
            <p:ph type="ftr" sz="quarter" idx="11"/>
          </p:nvPr>
        </p:nvSpPr>
        <p:spPr>
          <a:ln/>
        </p:spPr>
        <p:txBody>
          <a:bodyPr/>
          <a:lstStyle>
            <a:lvl1pPr>
              <a:defRPr/>
            </a:lvl1pPr>
          </a:lstStyle>
          <a:p>
            <a:pPr>
              <a:defRPr/>
            </a:pPr>
            <a:r>
              <a:rPr lang="ar-SA"/>
              <a:t>الارشاد الطلابي والخدمات المساندة</a:t>
            </a:r>
            <a:endParaRPr lang="en-US"/>
          </a:p>
        </p:txBody>
      </p:sp>
      <p:sp>
        <p:nvSpPr>
          <p:cNvPr id="6" name="Rectangle 6">
            <a:extLst>
              <a:ext uri="{FF2B5EF4-FFF2-40B4-BE49-F238E27FC236}">
                <a16:creationId xmlns:a16="http://schemas.microsoft.com/office/drawing/2014/main" id="{7A3672B5-4319-4024-80B6-8A44A88B9F05}"/>
              </a:ext>
            </a:extLst>
          </p:cNvPr>
          <p:cNvSpPr>
            <a:spLocks noGrp="1" noChangeArrowheads="1"/>
          </p:cNvSpPr>
          <p:nvPr>
            <p:ph type="sldNum" sz="quarter" idx="12"/>
          </p:nvPr>
        </p:nvSpPr>
        <p:spPr>
          <a:ln/>
        </p:spPr>
        <p:txBody>
          <a:bodyPr/>
          <a:lstStyle>
            <a:lvl1pPr>
              <a:defRPr/>
            </a:lvl1pPr>
          </a:lstStyle>
          <a:p>
            <a:pPr>
              <a:defRPr/>
            </a:pPr>
            <a:fld id="{C203C527-D788-4C87-BD63-84804B5CD4C6}" type="slidenum">
              <a:rPr lang="ar-SA" altLang="en-US"/>
              <a:pPr>
                <a:defRPr/>
              </a:pPr>
              <a:t>‹#›</a:t>
            </a:fld>
            <a:endParaRPr lang="en-US" altLang="en-US"/>
          </a:p>
        </p:txBody>
      </p:sp>
    </p:spTree>
    <p:extLst>
      <p:ext uri="{BB962C8B-B14F-4D97-AF65-F5344CB8AC3E}">
        <p14:creationId xmlns:p14="http://schemas.microsoft.com/office/powerpoint/2010/main" val="3436005696"/>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EC8CE37-CC88-4227-B13E-F7BE233C4C85}" type="datetimeFigureOut">
              <a:rPr lang="ar-SA" smtClean="0"/>
              <a:t>03/02/41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8B82165-6B5B-49B0-949C-4E29D6C04247}" type="slidenum">
              <a:rPr lang="ar-SA" smtClean="0"/>
              <a:t>‹#›</a:t>
            </a:fld>
            <a:endParaRPr lang="ar-SA"/>
          </a:p>
        </p:txBody>
      </p:sp>
    </p:spTree>
    <p:extLst>
      <p:ext uri="{BB962C8B-B14F-4D97-AF65-F5344CB8AC3E}">
        <p14:creationId xmlns:p14="http://schemas.microsoft.com/office/powerpoint/2010/main" val="1187372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EC8CE37-CC88-4227-B13E-F7BE233C4C85}" type="datetimeFigureOut">
              <a:rPr lang="ar-SA" smtClean="0"/>
              <a:t>03/02/41</a:t>
            </a:fld>
            <a:endParaRPr lang="ar-SA"/>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ar-SA"/>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8B82165-6B5B-49B0-949C-4E29D6C04247}" type="slidenum">
              <a:rPr lang="ar-SA" smtClean="0"/>
              <a:t>‹#›</a:t>
            </a:fld>
            <a:endParaRPr lang="ar-SA"/>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152565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8EC8CE37-CC88-4227-B13E-F7BE233C4C85}" type="datetimeFigureOut">
              <a:rPr lang="ar-SA" smtClean="0"/>
              <a:t>03/02/41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8B82165-6B5B-49B0-949C-4E29D6C04247}" type="slidenum">
              <a:rPr lang="ar-SA" smtClean="0"/>
              <a:t>‹#›</a:t>
            </a:fld>
            <a:endParaRPr lang="ar-SA"/>
          </a:p>
        </p:txBody>
      </p:sp>
    </p:spTree>
    <p:extLst>
      <p:ext uri="{BB962C8B-B14F-4D97-AF65-F5344CB8AC3E}">
        <p14:creationId xmlns:p14="http://schemas.microsoft.com/office/powerpoint/2010/main" val="88092236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257300" y="2909102"/>
            <a:ext cx="4800600" cy="299639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633864" y="2909102"/>
            <a:ext cx="4800600" cy="299639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EC8CE37-CC88-4227-B13E-F7BE233C4C85}" type="datetimeFigureOut">
              <a:rPr lang="ar-SA" smtClean="0"/>
              <a:t>03/02/41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8B82165-6B5B-49B0-949C-4E29D6C04247}" type="slidenum">
              <a:rPr lang="ar-SA" smtClean="0"/>
              <a:t>‹#›</a:t>
            </a:fld>
            <a:endParaRPr lang="ar-SA"/>
          </a:p>
        </p:txBody>
      </p:sp>
    </p:spTree>
    <p:extLst>
      <p:ext uri="{BB962C8B-B14F-4D97-AF65-F5344CB8AC3E}">
        <p14:creationId xmlns:p14="http://schemas.microsoft.com/office/powerpoint/2010/main" val="419890374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8EC8CE37-CC88-4227-B13E-F7BE233C4C85}" type="datetimeFigureOut">
              <a:rPr lang="ar-SA" smtClean="0"/>
              <a:t>03/02/41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8B82165-6B5B-49B0-949C-4E29D6C04247}" type="slidenum">
              <a:rPr lang="ar-SA" smtClean="0"/>
              <a:t>‹#›</a:t>
            </a:fld>
            <a:endParaRPr lang="ar-SA"/>
          </a:p>
        </p:txBody>
      </p:sp>
    </p:spTree>
    <p:extLst>
      <p:ext uri="{BB962C8B-B14F-4D97-AF65-F5344CB8AC3E}">
        <p14:creationId xmlns:p14="http://schemas.microsoft.com/office/powerpoint/2010/main" val="76750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8CE37-CC88-4227-B13E-F7BE233C4C85}" type="datetimeFigureOut">
              <a:rPr lang="ar-SA" smtClean="0"/>
              <a:t>03/02/41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8B82165-6B5B-49B0-949C-4E29D6C04247}" type="slidenum">
              <a:rPr lang="ar-SA" smtClean="0"/>
              <a:t>‹#›</a:t>
            </a:fld>
            <a:endParaRPr lang="ar-SA"/>
          </a:p>
        </p:txBody>
      </p:sp>
    </p:spTree>
    <p:extLst>
      <p:ext uri="{BB962C8B-B14F-4D97-AF65-F5344CB8AC3E}">
        <p14:creationId xmlns:p14="http://schemas.microsoft.com/office/powerpoint/2010/main" val="373416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65051" y="6375679"/>
            <a:ext cx="1233355" cy="348462"/>
          </a:xfrm>
        </p:spPr>
        <p:txBody>
          <a:bodyPr/>
          <a:lstStyle/>
          <a:p>
            <a:fld id="{8EC8CE37-CC88-4227-B13E-F7BE233C4C85}" type="datetimeFigureOut">
              <a:rPr lang="ar-SA" smtClean="0"/>
              <a:t>03/02/41</a:t>
            </a:fld>
            <a:endParaRPr lang="ar-SA"/>
          </a:p>
        </p:txBody>
      </p:sp>
      <p:sp>
        <p:nvSpPr>
          <p:cNvPr id="6" name="Footer Placeholder 5"/>
          <p:cNvSpPr>
            <a:spLocks noGrp="1"/>
          </p:cNvSpPr>
          <p:nvPr>
            <p:ph type="ftr" sz="quarter" idx="11"/>
          </p:nvPr>
        </p:nvSpPr>
        <p:spPr>
          <a:xfrm>
            <a:off x="2103620" y="6375679"/>
            <a:ext cx="3482179" cy="345796"/>
          </a:xfrm>
        </p:spPr>
        <p:txBody>
          <a:bodyPr/>
          <a:lstStyle/>
          <a:p>
            <a:endParaRPr lang="ar-SA"/>
          </a:p>
        </p:txBody>
      </p:sp>
      <p:sp>
        <p:nvSpPr>
          <p:cNvPr id="7" name="Slide Number Placeholder 6"/>
          <p:cNvSpPr>
            <a:spLocks noGrp="1"/>
          </p:cNvSpPr>
          <p:nvPr>
            <p:ph type="sldNum" sz="quarter" idx="12"/>
          </p:nvPr>
        </p:nvSpPr>
        <p:spPr>
          <a:xfrm>
            <a:off x="5691014" y="6375679"/>
            <a:ext cx="1232456" cy="345796"/>
          </a:xfrm>
        </p:spPr>
        <p:txBody>
          <a:bodyPr/>
          <a:lstStyle/>
          <a:p>
            <a:fld id="{68B82165-6B5B-49B0-949C-4E29D6C04247}" type="slidenum">
              <a:rPr lang="ar-SA" smtClean="0"/>
              <a:t>‹#›</a:t>
            </a:fld>
            <a:endParaRPr lang="ar-SA"/>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246719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65950" y="6375679"/>
            <a:ext cx="1232456" cy="348462"/>
          </a:xfrm>
        </p:spPr>
        <p:txBody>
          <a:bodyPr/>
          <a:lstStyle/>
          <a:p>
            <a:fld id="{8EC8CE37-CC88-4227-B13E-F7BE233C4C85}" type="datetimeFigureOut">
              <a:rPr lang="ar-SA" smtClean="0"/>
              <a:t>03/02/41</a:t>
            </a:fld>
            <a:endParaRPr lang="ar-SA"/>
          </a:p>
        </p:txBody>
      </p:sp>
      <p:sp>
        <p:nvSpPr>
          <p:cNvPr id="6" name="Footer Placeholder 5"/>
          <p:cNvSpPr>
            <a:spLocks noGrp="1"/>
          </p:cNvSpPr>
          <p:nvPr>
            <p:ph type="ftr" sz="quarter" idx="11"/>
          </p:nvPr>
        </p:nvSpPr>
        <p:spPr>
          <a:xfrm>
            <a:off x="2103621" y="6375679"/>
            <a:ext cx="3482178" cy="345796"/>
          </a:xfrm>
        </p:spPr>
        <p:txBody>
          <a:bodyPr/>
          <a:lstStyle/>
          <a:p>
            <a:endParaRPr lang="ar-SA"/>
          </a:p>
        </p:txBody>
      </p:sp>
      <p:sp>
        <p:nvSpPr>
          <p:cNvPr id="7" name="Slide Number Placeholder 6"/>
          <p:cNvSpPr>
            <a:spLocks noGrp="1"/>
          </p:cNvSpPr>
          <p:nvPr>
            <p:ph type="sldNum" sz="quarter" idx="12"/>
          </p:nvPr>
        </p:nvSpPr>
        <p:spPr>
          <a:xfrm>
            <a:off x="5687568" y="6375679"/>
            <a:ext cx="1234440" cy="345796"/>
          </a:xfrm>
        </p:spPr>
        <p:txBody>
          <a:bodyPr/>
          <a:lstStyle/>
          <a:p>
            <a:fld id="{68B82165-6B5B-49B0-949C-4E29D6C04247}" type="slidenum">
              <a:rPr lang="ar-SA" smtClean="0"/>
              <a:t>‹#›</a:t>
            </a:fld>
            <a:endParaRPr lang="ar-SA"/>
          </a:p>
        </p:txBody>
      </p:sp>
    </p:spTree>
    <p:extLst>
      <p:ext uri="{BB962C8B-B14F-4D97-AF65-F5344CB8AC3E}">
        <p14:creationId xmlns:p14="http://schemas.microsoft.com/office/powerpoint/2010/main" val="290012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EC8CE37-CC88-4227-B13E-F7BE233C4C85}" type="datetimeFigureOut">
              <a:rPr lang="ar-SA" smtClean="0"/>
              <a:t>03/02/41</a:t>
            </a:fld>
            <a:endParaRPr lang="ar-SA"/>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ar-SA"/>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8B82165-6B5B-49B0-949C-4E29D6C04247}" type="slidenum">
              <a:rPr lang="ar-SA" smtClean="0"/>
              <a:t>‹#›</a:t>
            </a:fld>
            <a:endParaRPr lang="ar-SA"/>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893610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1"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r" defTabSz="914400" rtl="1"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r" defTabSz="914400" rtl="1"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r" defTabSz="914400" rtl="1"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169" name="Group 57">
            <a:extLst>
              <a:ext uri="{FF2B5EF4-FFF2-40B4-BE49-F238E27FC236}">
                <a16:creationId xmlns:a16="http://schemas.microsoft.com/office/drawing/2014/main" id="{1C4270FF-C87C-4184-888C-371ACFF43D55}"/>
              </a:ext>
            </a:extLst>
          </p:cNvPr>
          <p:cNvGraphicFramePr>
            <a:graphicFrameLocks noGrp="1"/>
          </p:cNvGraphicFramePr>
          <p:nvPr/>
        </p:nvGraphicFramePr>
        <p:xfrm>
          <a:off x="2438400" y="5638800"/>
          <a:ext cx="7239000" cy="915988"/>
        </p:xfrm>
        <a:graphic>
          <a:graphicData uri="http://schemas.openxmlformats.org/drawingml/2006/table">
            <a:tbl>
              <a:tblPr rtl="1"/>
              <a:tblGrid>
                <a:gridCol w="657225">
                  <a:extLst>
                    <a:ext uri="{9D8B030D-6E8A-4147-A177-3AD203B41FA5}">
                      <a16:colId xmlns:a16="http://schemas.microsoft.com/office/drawing/2014/main" val="20000"/>
                    </a:ext>
                  </a:extLst>
                </a:gridCol>
                <a:gridCol w="658812">
                  <a:extLst>
                    <a:ext uri="{9D8B030D-6E8A-4147-A177-3AD203B41FA5}">
                      <a16:colId xmlns:a16="http://schemas.microsoft.com/office/drawing/2014/main" val="20001"/>
                    </a:ext>
                  </a:extLst>
                </a:gridCol>
                <a:gridCol w="657225">
                  <a:extLst>
                    <a:ext uri="{9D8B030D-6E8A-4147-A177-3AD203B41FA5}">
                      <a16:colId xmlns:a16="http://schemas.microsoft.com/office/drawing/2014/main" val="20002"/>
                    </a:ext>
                  </a:extLst>
                </a:gridCol>
                <a:gridCol w="658813">
                  <a:extLst>
                    <a:ext uri="{9D8B030D-6E8A-4147-A177-3AD203B41FA5}">
                      <a16:colId xmlns:a16="http://schemas.microsoft.com/office/drawing/2014/main" val="20003"/>
                    </a:ext>
                  </a:extLst>
                </a:gridCol>
                <a:gridCol w="657225">
                  <a:extLst>
                    <a:ext uri="{9D8B030D-6E8A-4147-A177-3AD203B41FA5}">
                      <a16:colId xmlns:a16="http://schemas.microsoft.com/office/drawing/2014/main" val="20004"/>
                    </a:ext>
                  </a:extLst>
                </a:gridCol>
                <a:gridCol w="660400">
                  <a:extLst>
                    <a:ext uri="{9D8B030D-6E8A-4147-A177-3AD203B41FA5}">
                      <a16:colId xmlns:a16="http://schemas.microsoft.com/office/drawing/2014/main" val="20005"/>
                    </a:ext>
                  </a:extLst>
                </a:gridCol>
                <a:gridCol w="657225">
                  <a:extLst>
                    <a:ext uri="{9D8B030D-6E8A-4147-A177-3AD203B41FA5}">
                      <a16:colId xmlns:a16="http://schemas.microsoft.com/office/drawing/2014/main" val="20006"/>
                    </a:ext>
                  </a:extLst>
                </a:gridCol>
                <a:gridCol w="658812">
                  <a:extLst>
                    <a:ext uri="{9D8B030D-6E8A-4147-A177-3AD203B41FA5}">
                      <a16:colId xmlns:a16="http://schemas.microsoft.com/office/drawing/2014/main" val="20007"/>
                    </a:ext>
                  </a:extLst>
                </a:gridCol>
                <a:gridCol w="657225">
                  <a:extLst>
                    <a:ext uri="{9D8B030D-6E8A-4147-A177-3AD203B41FA5}">
                      <a16:colId xmlns:a16="http://schemas.microsoft.com/office/drawing/2014/main" val="20008"/>
                    </a:ext>
                  </a:extLst>
                </a:gridCol>
                <a:gridCol w="592138">
                  <a:extLst>
                    <a:ext uri="{9D8B030D-6E8A-4147-A177-3AD203B41FA5}">
                      <a16:colId xmlns:a16="http://schemas.microsoft.com/office/drawing/2014/main" val="20009"/>
                    </a:ext>
                  </a:extLst>
                </a:gridCol>
                <a:gridCol w="723900">
                  <a:extLst>
                    <a:ext uri="{9D8B030D-6E8A-4147-A177-3AD203B41FA5}">
                      <a16:colId xmlns:a16="http://schemas.microsoft.com/office/drawing/2014/main" val="20010"/>
                    </a:ext>
                  </a:extLst>
                </a:gridCol>
              </a:tblGrid>
              <a:tr h="39651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a:ln>
                            <a:noFill/>
                          </a:ln>
                          <a:solidFill>
                            <a:schemeClr val="tx1"/>
                          </a:solidFill>
                          <a:effectLst/>
                          <a:latin typeface="Times New Roman" pitchFamily="18" charset="0"/>
                          <a:cs typeface="Times New Roman" pitchFamily="18" charset="0"/>
                        </a:rPr>
                        <a:t>صفر</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Times New Roman" pitchFamily="18" charset="0"/>
                          <a:cs typeface="Times New Roman" pitchFamily="18" charset="0"/>
                        </a:rPr>
                        <a:t>10</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Times New Roman" pitchFamily="18" charset="0"/>
                          <a:cs typeface="Times New Roman" pitchFamily="18" charset="0"/>
                        </a:rPr>
                        <a:t>20</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Times New Roman" pitchFamily="18" charset="0"/>
                          <a:cs typeface="Times New Roman" pitchFamily="18" charset="0"/>
                        </a:rPr>
                        <a:t>30</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Times New Roman" pitchFamily="18" charset="0"/>
                          <a:cs typeface="Times New Roman" pitchFamily="18" charset="0"/>
                        </a:rPr>
                        <a:t>40</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Times New Roman" pitchFamily="18" charset="0"/>
                          <a:cs typeface="Times New Roman" pitchFamily="18" charset="0"/>
                        </a:rPr>
                        <a:t>50</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Times New Roman" pitchFamily="18" charset="0"/>
                          <a:cs typeface="Times New Roman" pitchFamily="18" charset="0"/>
                        </a:rPr>
                        <a:t>60</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Times New Roman" pitchFamily="18" charset="0"/>
                          <a:cs typeface="Times New Roman" pitchFamily="18" charset="0"/>
                        </a:rPr>
                        <a:t>70</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Times New Roman" pitchFamily="18" charset="0"/>
                          <a:cs typeface="Times New Roman" pitchFamily="18" charset="0"/>
                        </a:rPr>
                        <a:t>80</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Times New Roman" pitchFamily="18" charset="0"/>
                          <a:cs typeface="Times New Roman" pitchFamily="18" charset="0"/>
                        </a:rPr>
                        <a:t>90</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a:ln>
                            <a:noFill/>
                          </a:ln>
                          <a:solidFill>
                            <a:schemeClr val="tx1"/>
                          </a:solidFill>
                          <a:effectLst/>
                          <a:latin typeface="Times New Roman" pitchFamily="18" charset="0"/>
                          <a:cs typeface="Times New Roman" pitchFamily="18" charset="0"/>
                        </a:rPr>
                        <a:t>100</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extLst>
                  <a:ext uri="{0D108BD9-81ED-4DB2-BD59-A6C34878D82A}">
                    <a16:rowId xmlns:a16="http://schemas.microsoft.com/office/drawing/2014/main" val="10000"/>
                  </a:ext>
                </a:extLst>
              </a:tr>
              <a:tr h="51947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cs typeface="Times New Roman" pitchFamily="18" charset="0"/>
                      </a:endParaRPr>
                    </a:p>
                  </a:txBody>
                  <a:tcPr marT="45752" marB="457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CCFF"/>
                    </a:solidFill>
                  </a:tcPr>
                </a:tc>
                <a:extLst>
                  <a:ext uri="{0D108BD9-81ED-4DB2-BD59-A6C34878D82A}">
                    <a16:rowId xmlns:a16="http://schemas.microsoft.com/office/drawing/2014/main" val="10001"/>
                  </a:ext>
                </a:extLst>
              </a:tr>
            </a:tbl>
          </a:graphicData>
        </a:graphic>
      </p:graphicFrame>
      <p:sp>
        <p:nvSpPr>
          <p:cNvPr id="90171" name="AutoShape 59">
            <a:extLst>
              <a:ext uri="{FF2B5EF4-FFF2-40B4-BE49-F238E27FC236}">
                <a16:creationId xmlns:a16="http://schemas.microsoft.com/office/drawing/2014/main" id="{FC5D8A6C-5D88-4DAB-9CA8-102844C626D0}"/>
              </a:ext>
            </a:extLst>
          </p:cNvPr>
          <p:cNvSpPr>
            <a:spLocks noChangeArrowheads="1"/>
          </p:cNvSpPr>
          <p:nvPr/>
        </p:nvSpPr>
        <p:spPr bwMode="auto">
          <a:xfrm>
            <a:off x="8229600" y="2209800"/>
            <a:ext cx="2209800" cy="2286000"/>
          </a:xfrm>
          <a:prstGeom prst="downArrow">
            <a:avLst>
              <a:gd name="adj1" fmla="val 49852"/>
              <a:gd name="adj2" fmla="val 25000"/>
            </a:avLst>
          </a:prstGeom>
          <a:solidFill>
            <a:srgbClr val="FF0000"/>
          </a:solidFill>
          <a:ln w="9525">
            <a:miter lim="800000"/>
            <a:headEnd/>
            <a:tailEnd/>
          </a:ln>
          <a:scene3d>
            <a:camera prst="legacyPerspectiveBottom"/>
            <a:lightRig rig="legacyFlat3" dir="t"/>
          </a:scene3d>
          <a:sp3d extrusionH="121893000" prstMaterial="legacyMatte">
            <a:bevelT w="13500" h="13500" prst="angle"/>
            <a:bevelB w="13500" h="13500" prst="angle"/>
            <a:extrusionClr>
              <a:srgbClr val="FF9933"/>
            </a:extrusionClr>
            <a:contourClr>
              <a:srgbClr val="FF0000"/>
            </a:contourClr>
          </a:sp3d>
        </p:spPr>
        <p:txBody>
          <a:bodyPr wrap="none" anchor="ctr">
            <a:flatTx/>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ar-SA" altLang="en-US">
                <a:solidFill>
                  <a:schemeClr val="bg1"/>
                </a:solidFill>
              </a:rPr>
              <a:t>لا أتحكم </a:t>
            </a:r>
          </a:p>
          <a:p>
            <a:pPr algn="ctr" eaLnBrk="1" hangingPunct="1">
              <a:spcBef>
                <a:spcPct val="0"/>
              </a:spcBef>
              <a:buFontTx/>
              <a:buNone/>
            </a:pPr>
            <a:r>
              <a:rPr lang="ar-SA" altLang="en-US">
                <a:solidFill>
                  <a:schemeClr val="bg1"/>
                </a:solidFill>
              </a:rPr>
              <a:t>مطلقاً </a:t>
            </a:r>
          </a:p>
          <a:p>
            <a:pPr algn="ctr" eaLnBrk="1" hangingPunct="1">
              <a:spcBef>
                <a:spcPct val="0"/>
              </a:spcBef>
              <a:buFontTx/>
              <a:buNone/>
            </a:pPr>
            <a:r>
              <a:rPr lang="ar-SA" altLang="en-US">
                <a:solidFill>
                  <a:schemeClr val="bg1"/>
                </a:solidFill>
              </a:rPr>
              <a:t>في وقتي</a:t>
            </a:r>
            <a:endParaRPr lang="en-US" altLang="en-US">
              <a:solidFill>
                <a:schemeClr val="bg1"/>
              </a:solidFill>
            </a:endParaRPr>
          </a:p>
          <a:p>
            <a:pPr algn="ctr" eaLnBrk="1" hangingPunct="1">
              <a:spcBef>
                <a:spcPct val="0"/>
              </a:spcBef>
              <a:buFontTx/>
              <a:buNone/>
            </a:pPr>
            <a:endParaRPr lang="en-US" altLang="en-US">
              <a:solidFill>
                <a:schemeClr val="bg1"/>
              </a:solidFill>
            </a:endParaRPr>
          </a:p>
        </p:txBody>
      </p:sp>
      <p:sp>
        <p:nvSpPr>
          <p:cNvPr id="90172" name="AutoShape 60">
            <a:extLst>
              <a:ext uri="{FF2B5EF4-FFF2-40B4-BE49-F238E27FC236}">
                <a16:creationId xmlns:a16="http://schemas.microsoft.com/office/drawing/2014/main" id="{4CAE8537-7066-47DA-AC78-7501CEEF42CF}"/>
              </a:ext>
            </a:extLst>
          </p:cNvPr>
          <p:cNvSpPr>
            <a:spLocks noChangeArrowheads="1"/>
          </p:cNvSpPr>
          <p:nvPr/>
        </p:nvSpPr>
        <p:spPr bwMode="auto">
          <a:xfrm>
            <a:off x="1524000" y="2209800"/>
            <a:ext cx="2590800" cy="2286000"/>
          </a:xfrm>
          <a:prstGeom prst="downArrow">
            <a:avLst>
              <a:gd name="adj1" fmla="val 46167"/>
              <a:gd name="adj2" fmla="val 26190"/>
            </a:avLst>
          </a:prstGeom>
          <a:gradFill rotWithShape="0">
            <a:gsLst>
              <a:gs pos="0">
                <a:srgbClr val="0099FF"/>
              </a:gs>
              <a:gs pos="100000">
                <a:srgbClr val="FFFFCC"/>
              </a:gs>
            </a:gsLst>
            <a:lin ang="0" scaled="1"/>
          </a:gradFill>
          <a:ln w="9525">
            <a:miter lim="800000"/>
            <a:headEnd/>
            <a:tailEnd/>
          </a:ln>
          <a:scene3d>
            <a:camera prst="legacyPerspectiveBottom"/>
            <a:lightRig rig="legacyFlat3" dir="t"/>
          </a:scene3d>
          <a:sp3d extrusionH="121893000" prstMaterial="legacyMatte">
            <a:bevelT w="13500" h="13500" prst="angle"/>
            <a:bevelB w="13500" h="13500" prst="angle"/>
            <a:extrusionClr>
              <a:srgbClr val="0099FF"/>
            </a:extrusionClr>
            <a:contourClr>
              <a:srgbClr val="0099FF"/>
            </a:contourClr>
          </a:sp3d>
        </p:spPr>
        <p:txBody>
          <a:bodyPr wrap="none" anchor="ctr">
            <a:flatTx/>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ar-SA" altLang="en-US"/>
              <a:t>أتحكم </a:t>
            </a:r>
          </a:p>
          <a:p>
            <a:pPr algn="ctr" eaLnBrk="1" hangingPunct="1">
              <a:spcBef>
                <a:spcPct val="0"/>
              </a:spcBef>
              <a:buFontTx/>
              <a:buNone/>
            </a:pPr>
            <a:r>
              <a:rPr lang="ar-SA" altLang="en-US"/>
              <a:t>كلية </a:t>
            </a:r>
          </a:p>
          <a:p>
            <a:pPr algn="ctr" eaLnBrk="1" hangingPunct="1">
              <a:spcBef>
                <a:spcPct val="0"/>
              </a:spcBef>
              <a:buFontTx/>
              <a:buNone/>
            </a:pPr>
            <a:r>
              <a:rPr lang="ar-SA" altLang="en-US"/>
              <a:t>في وقتي</a:t>
            </a:r>
            <a:endParaRPr lang="en-US" altLang="en-US"/>
          </a:p>
          <a:p>
            <a:pPr algn="ctr" eaLnBrk="1" hangingPunct="1">
              <a:spcBef>
                <a:spcPct val="0"/>
              </a:spcBef>
              <a:buFontTx/>
              <a:buNone/>
            </a:pPr>
            <a:endParaRPr lang="en-US" altLang="en-US"/>
          </a:p>
        </p:txBody>
      </p:sp>
      <p:sp>
        <p:nvSpPr>
          <p:cNvPr id="90173" name="AutoShape 61" descr="70%">
            <a:extLst>
              <a:ext uri="{FF2B5EF4-FFF2-40B4-BE49-F238E27FC236}">
                <a16:creationId xmlns:a16="http://schemas.microsoft.com/office/drawing/2014/main" id="{7D4C8B9A-0DA2-4C10-847C-AE81AF4ADC4C}"/>
              </a:ext>
            </a:extLst>
          </p:cNvPr>
          <p:cNvSpPr>
            <a:spLocks noChangeArrowheads="1"/>
          </p:cNvSpPr>
          <p:nvPr/>
        </p:nvSpPr>
        <p:spPr bwMode="auto">
          <a:xfrm>
            <a:off x="3238500" y="285750"/>
            <a:ext cx="5715000" cy="1371600"/>
          </a:xfrm>
          <a:prstGeom prst="horizontalScroll">
            <a:avLst>
              <a:gd name="adj" fmla="val 12500"/>
            </a:avLst>
          </a:prstGeom>
          <a:solidFill>
            <a:schemeClr val="accent6">
              <a:lumMod val="40000"/>
              <a:lumOff val="60000"/>
            </a:schemeClr>
          </a:solidFill>
          <a:ln w="9525">
            <a:solidFill>
              <a:schemeClr val="tx1"/>
            </a:solidFill>
            <a:round/>
            <a:headEnd/>
            <a:tailEnd/>
          </a:ln>
          <a:effectLst>
            <a:outerShdw dist="107763" dir="13500000" algn="ctr" rotWithShape="0">
              <a:srgbClr val="FFFF66"/>
            </a:outerShdw>
          </a:effectLst>
        </p:spPr>
        <p:txBody>
          <a:bodyPr wrap="none" anchor="ctr"/>
          <a:lstStyle/>
          <a:p>
            <a:pPr algn="ctr" eaLnBrk="1" hangingPunct="1">
              <a:defRPr/>
            </a:pPr>
            <a:r>
              <a:rPr lang="ar-SA" sz="4400" dirty="0">
                <a:solidFill>
                  <a:srgbClr val="FFFF66"/>
                </a:solidFill>
              </a:rPr>
              <a:t>إلى أي مدى تتحكمي في وقتك ؟</a:t>
            </a:r>
            <a:endParaRPr lang="en-US" sz="4400" dirty="0">
              <a:solidFill>
                <a:srgbClr val="FFFF66"/>
              </a:solidFill>
            </a:endParaRPr>
          </a:p>
        </p:txBody>
      </p:sp>
      <p:sp>
        <p:nvSpPr>
          <p:cNvPr id="90175" name="AutoShape 63">
            <a:extLst>
              <a:ext uri="{FF2B5EF4-FFF2-40B4-BE49-F238E27FC236}">
                <a16:creationId xmlns:a16="http://schemas.microsoft.com/office/drawing/2014/main" id="{B969ECF5-D60E-4FF4-B2C8-7FC031AD4E15}"/>
              </a:ext>
            </a:extLst>
          </p:cNvPr>
          <p:cNvSpPr>
            <a:spLocks noChangeArrowheads="1"/>
          </p:cNvSpPr>
          <p:nvPr/>
        </p:nvSpPr>
        <p:spPr bwMode="auto">
          <a:xfrm>
            <a:off x="3657600" y="1981200"/>
            <a:ext cx="4953000" cy="762000"/>
          </a:xfrm>
          <a:prstGeom prst="plus">
            <a:avLst>
              <a:gd name="adj" fmla="val 25000"/>
            </a:avLst>
          </a:prstGeom>
          <a:solidFill>
            <a:srgbClr val="FFFFCC"/>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ar-SA" altLang="en-US" sz="4000">
                <a:solidFill>
                  <a:schemeClr val="accent2"/>
                </a:solidFill>
              </a:rPr>
              <a:t>ضعي نفسك على هذا المقياس</a:t>
            </a:r>
            <a:endParaRPr lang="en-US" altLang="en-US" sz="400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0173"/>
                                        </p:tgtEl>
                                        <p:attrNameLst>
                                          <p:attrName>style.visibility</p:attrName>
                                        </p:attrNameLst>
                                      </p:cBhvr>
                                      <p:to>
                                        <p:strVal val="visible"/>
                                      </p:to>
                                    </p:set>
                                    <p:anim calcmode="lin" valueType="num">
                                      <p:cBhvr>
                                        <p:cTn id="7" dur="500" fill="hold"/>
                                        <p:tgtEl>
                                          <p:spTgt spid="90173"/>
                                        </p:tgtEl>
                                        <p:attrNameLst>
                                          <p:attrName>ppt_w</p:attrName>
                                        </p:attrNameLst>
                                      </p:cBhvr>
                                      <p:tavLst>
                                        <p:tav tm="0">
                                          <p:val>
                                            <p:fltVal val="0"/>
                                          </p:val>
                                        </p:tav>
                                        <p:tav tm="100000">
                                          <p:val>
                                            <p:strVal val="#ppt_w"/>
                                          </p:val>
                                        </p:tav>
                                      </p:tavLst>
                                    </p:anim>
                                    <p:anim calcmode="lin" valueType="num">
                                      <p:cBhvr>
                                        <p:cTn id="8" dur="500" fill="hold"/>
                                        <p:tgtEl>
                                          <p:spTgt spid="9017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6" presetClass="entr" presetSubtype="26" fill="hold" grpId="0" nodeType="afterEffect">
                                  <p:stCondLst>
                                    <p:cond delay="0"/>
                                  </p:stCondLst>
                                  <p:childTnLst>
                                    <p:set>
                                      <p:cBhvr>
                                        <p:cTn id="11" dur="1" fill="hold">
                                          <p:stCondLst>
                                            <p:cond delay="0"/>
                                          </p:stCondLst>
                                        </p:cTn>
                                        <p:tgtEl>
                                          <p:spTgt spid="90175"/>
                                        </p:tgtEl>
                                        <p:attrNameLst>
                                          <p:attrName>style.visibility</p:attrName>
                                        </p:attrNameLst>
                                      </p:cBhvr>
                                      <p:to>
                                        <p:strVal val="visible"/>
                                      </p:to>
                                    </p:set>
                                    <p:animEffect transition="in" filter="barn(inHorizontal)">
                                      <p:cBhvr>
                                        <p:cTn id="12" dur="500"/>
                                        <p:tgtEl>
                                          <p:spTgt spid="90175"/>
                                        </p:tgtEl>
                                      </p:cBhvr>
                                    </p:animEffect>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90171"/>
                                        </p:tgtEl>
                                        <p:attrNameLst>
                                          <p:attrName>style.visibility</p:attrName>
                                        </p:attrNameLst>
                                      </p:cBhvr>
                                      <p:to>
                                        <p:strVal val="visible"/>
                                      </p:to>
                                    </p:set>
                                    <p:anim calcmode="lin" valueType="num">
                                      <p:cBhvr additive="base">
                                        <p:cTn id="16" dur="500" fill="hold"/>
                                        <p:tgtEl>
                                          <p:spTgt spid="90171"/>
                                        </p:tgtEl>
                                        <p:attrNameLst>
                                          <p:attrName>ppt_x</p:attrName>
                                        </p:attrNameLst>
                                      </p:cBhvr>
                                      <p:tavLst>
                                        <p:tav tm="0">
                                          <p:val>
                                            <p:strVal val="0-#ppt_w/2"/>
                                          </p:val>
                                        </p:tav>
                                        <p:tav tm="100000">
                                          <p:val>
                                            <p:strVal val="#ppt_x"/>
                                          </p:val>
                                        </p:tav>
                                      </p:tavLst>
                                    </p:anim>
                                    <p:anim calcmode="lin" valueType="num">
                                      <p:cBhvr additive="base">
                                        <p:cTn id="17" dur="500" fill="hold"/>
                                        <p:tgtEl>
                                          <p:spTgt spid="90171"/>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2" fill="hold" grpId="0" nodeType="afterEffect">
                                  <p:stCondLst>
                                    <p:cond delay="0"/>
                                  </p:stCondLst>
                                  <p:childTnLst>
                                    <p:set>
                                      <p:cBhvr>
                                        <p:cTn id="20" dur="1" fill="hold">
                                          <p:stCondLst>
                                            <p:cond delay="0"/>
                                          </p:stCondLst>
                                        </p:cTn>
                                        <p:tgtEl>
                                          <p:spTgt spid="90172"/>
                                        </p:tgtEl>
                                        <p:attrNameLst>
                                          <p:attrName>style.visibility</p:attrName>
                                        </p:attrNameLst>
                                      </p:cBhvr>
                                      <p:to>
                                        <p:strVal val="visible"/>
                                      </p:to>
                                    </p:set>
                                    <p:anim calcmode="lin" valueType="num">
                                      <p:cBhvr additive="base">
                                        <p:cTn id="21" dur="500" fill="hold"/>
                                        <p:tgtEl>
                                          <p:spTgt spid="90172"/>
                                        </p:tgtEl>
                                        <p:attrNameLst>
                                          <p:attrName>ppt_x</p:attrName>
                                        </p:attrNameLst>
                                      </p:cBhvr>
                                      <p:tavLst>
                                        <p:tav tm="0">
                                          <p:val>
                                            <p:strVal val="1+#ppt_w/2"/>
                                          </p:val>
                                        </p:tav>
                                        <p:tav tm="100000">
                                          <p:val>
                                            <p:strVal val="#ppt_x"/>
                                          </p:val>
                                        </p:tav>
                                      </p:tavLst>
                                    </p:anim>
                                    <p:anim calcmode="lin" valueType="num">
                                      <p:cBhvr additive="base">
                                        <p:cTn id="22" dur="500" fill="hold"/>
                                        <p:tgtEl>
                                          <p:spTgt spid="90172"/>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2" presetClass="entr" presetSubtype="4" fill="hold" nodeType="afterEffect">
                                  <p:stCondLst>
                                    <p:cond delay="0"/>
                                  </p:stCondLst>
                                  <p:childTnLst>
                                    <p:set>
                                      <p:cBhvr>
                                        <p:cTn id="25" dur="1" fill="hold">
                                          <p:stCondLst>
                                            <p:cond delay="0"/>
                                          </p:stCondLst>
                                        </p:cTn>
                                        <p:tgtEl>
                                          <p:spTgt spid="90169"/>
                                        </p:tgtEl>
                                        <p:attrNameLst>
                                          <p:attrName>style.visibility</p:attrName>
                                        </p:attrNameLst>
                                      </p:cBhvr>
                                      <p:to>
                                        <p:strVal val="visible"/>
                                      </p:to>
                                    </p:set>
                                    <p:anim calcmode="lin" valueType="num">
                                      <p:cBhvr additive="base">
                                        <p:cTn id="26" dur="500" fill="hold"/>
                                        <p:tgtEl>
                                          <p:spTgt spid="90169"/>
                                        </p:tgtEl>
                                        <p:attrNameLst>
                                          <p:attrName>ppt_x</p:attrName>
                                        </p:attrNameLst>
                                      </p:cBhvr>
                                      <p:tavLst>
                                        <p:tav tm="0">
                                          <p:val>
                                            <p:strVal val="#ppt_x"/>
                                          </p:val>
                                        </p:tav>
                                        <p:tav tm="100000">
                                          <p:val>
                                            <p:strVal val="#ppt_x"/>
                                          </p:val>
                                        </p:tav>
                                      </p:tavLst>
                                    </p:anim>
                                    <p:anim calcmode="lin" valueType="num">
                                      <p:cBhvr additive="base">
                                        <p:cTn id="27" dur="500" fill="hold"/>
                                        <p:tgtEl>
                                          <p:spTgt spid="901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71" grpId="0" animBg="1" autoUpdateAnimBg="0"/>
      <p:bldP spid="90172" grpId="0" animBg="1" autoUpdateAnimBg="0"/>
      <p:bldP spid="90173" grpId="0" animBg="1" autoUpdateAnimBg="0"/>
      <p:bldP spid="90175"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D4588E9-1114-4877-98B7-A10FCCD4EF01}"/>
              </a:ext>
            </a:extLst>
          </p:cNvPr>
          <p:cNvSpPr>
            <a:spLocks noGrp="1"/>
          </p:cNvSpPr>
          <p:nvPr>
            <p:ph type="ctrTitle"/>
          </p:nvPr>
        </p:nvSpPr>
        <p:spPr/>
        <p:txBody>
          <a:bodyPr/>
          <a:lstStyle/>
          <a:p>
            <a:endParaRPr lang="ar-SA"/>
          </a:p>
        </p:txBody>
      </p:sp>
      <p:sp>
        <p:nvSpPr>
          <p:cNvPr id="3" name="عنوان فرعي 2">
            <a:extLst>
              <a:ext uri="{FF2B5EF4-FFF2-40B4-BE49-F238E27FC236}">
                <a16:creationId xmlns:a16="http://schemas.microsoft.com/office/drawing/2014/main" id="{73086880-725D-41A1-A134-885BEC6D27FB}"/>
              </a:ext>
            </a:extLst>
          </p:cNvPr>
          <p:cNvSpPr>
            <a:spLocks noGrp="1"/>
          </p:cNvSpPr>
          <p:nvPr>
            <p:ph type="subTitle" idx="1"/>
          </p:nvPr>
        </p:nvSpPr>
        <p:spPr/>
        <p:txBody>
          <a:bodyPr/>
          <a:lstStyle/>
          <a:p>
            <a:endParaRPr lang="ar-SA"/>
          </a:p>
        </p:txBody>
      </p:sp>
    </p:spTree>
    <p:extLst>
      <p:ext uri="{BB962C8B-B14F-4D97-AF65-F5344CB8AC3E}">
        <p14:creationId xmlns:p14="http://schemas.microsoft.com/office/powerpoint/2010/main" val="2863578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chemeClr val="tx1"/>
                </a:solidFill>
              </a:rPr>
              <a:t>تساعد خرائط المفاهيم </a:t>
            </a:r>
          </a:p>
        </p:txBody>
      </p:sp>
      <p:graphicFrame>
        <p:nvGraphicFramePr>
          <p:cNvPr id="4" name="عنصر نائب للمحتوى 3"/>
          <p:cNvGraphicFramePr>
            <a:graphicFrameLocks noGrp="1"/>
          </p:cNvGraphicFramePr>
          <p:nvPr>
            <p:ph idx="1"/>
          </p:nvPr>
        </p:nvGraphicFramePr>
        <p:xfrm>
          <a:off x="2942517" y="1556792"/>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8702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1631504" y="6237312"/>
            <a:ext cx="648072"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a:solidFill>
                  <a:schemeClr val="tx1"/>
                </a:solidFill>
              </a:rPr>
              <a:t>16</a:t>
            </a:r>
          </a:p>
        </p:txBody>
      </p:sp>
      <p:grpSp>
        <p:nvGrpSpPr>
          <p:cNvPr id="5127" name="مجموعة 5126"/>
          <p:cNvGrpSpPr/>
          <p:nvPr/>
        </p:nvGrpSpPr>
        <p:grpSpPr>
          <a:xfrm>
            <a:off x="3676303" y="1289298"/>
            <a:ext cx="5328592" cy="5256584"/>
            <a:chOff x="2195736" y="1289298"/>
            <a:chExt cx="5328592" cy="5256584"/>
          </a:xfrm>
        </p:grpSpPr>
        <p:sp>
          <p:nvSpPr>
            <p:cNvPr id="3" name="مثلث متساوي الساقين 2"/>
            <p:cNvSpPr/>
            <p:nvPr/>
          </p:nvSpPr>
          <p:spPr>
            <a:xfrm>
              <a:off x="2195736" y="1289298"/>
              <a:ext cx="5328592" cy="5256584"/>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3200" dirty="0">
                <a:solidFill>
                  <a:schemeClr val="tx1"/>
                </a:solidFill>
              </a:endParaRPr>
            </a:p>
          </p:txBody>
        </p:sp>
        <p:cxnSp>
          <p:nvCxnSpPr>
            <p:cNvPr id="5" name="رابط مستقيم 4"/>
            <p:cNvCxnSpPr/>
            <p:nvPr/>
          </p:nvCxnSpPr>
          <p:spPr>
            <a:xfrm>
              <a:off x="3851920" y="3212976"/>
              <a:ext cx="19823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a:off x="3419872" y="4043164"/>
              <a:ext cx="28125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a:off x="2957422" y="4941168"/>
              <a:ext cx="37748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a:off x="2699792" y="5733256"/>
              <a:ext cx="439248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1" name="مربع نص 30"/>
          <p:cNvSpPr txBox="1"/>
          <p:nvPr/>
        </p:nvSpPr>
        <p:spPr>
          <a:xfrm>
            <a:off x="5755010" y="5915372"/>
            <a:ext cx="1334244" cy="523220"/>
          </a:xfrm>
          <a:prstGeom prst="rect">
            <a:avLst/>
          </a:prstGeom>
          <a:noFill/>
        </p:spPr>
        <p:txBody>
          <a:bodyPr wrap="square" rtlCol="1">
            <a:spAutoFit/>
          </a:bodyPr>
          <a:lstStyle/>
          <a:p>
            <a:r>
              <a:rPr lang="ar-SA" sz="2800" dirty="0">
                <a:cs typeface="AL-Mohanad" pitchFamily="2" charset="-78"/>
              </a:rPr>
              <a:t>حـــقائـــق</a:t>
            </a:r>
          </a:p>
        </p:txBody>
      </p:sp>
      <p:sp>
        <p:nvSpPr>
          <p:cNvPr id="5120" name="مربع نص 5119"/>
          <p:cNvSpPr txBox="1"/>
          <p:nvPr/>
        </p:nvSpPr>
        <p:spPr>
          <a:xfrm>
            <a:off x="5447928" y="5013176"/>
            <a:ext cx="1497310" cy="523220"/>
          </a:xfrm>
          <a:prstGeom prst="rect">
            <a:avLst/>
          </a:prstGeom>
          <a:noFill/>
        </p:spPr>
        <p:txBody>
          <a:bodyPr wrap="square" rtlCol="1">
            <a:spAutoFit/>
          </a:bodyPr>
          <a:lstStyle/>
          <a:p>
            <a:r>
              <a:rPr lang="ar-SA" sz="2800" dirty="0">
                <a:cs typeface="AL-Mohanad" pitchFamily="2" charset="-78"/>
              </a:rPr>
              <a:t>مفاهيــــــــم</a:t>
            </a:r>
          </a:p>
        </p:txBody>
      </p:sp>
      <p:sp>
        <p:nvSpPr>
          <p:cNvPr id="5121" name="مربع نص 5120"/>
          <p:cNvSpPr txBox="1"/>
          <p:nvPr/>
        </p:nvSpPr>
        <p:spPr>
          <a:xfrm>
            <a:off x="5591944" y="4221088"/>
            <a:ext cx="1209278" cy="523220"/>
          </a:xfrm>
          <a:prstGeom prst="rect">
            <a:avLst/>
          </a:prstGeom>
          <a:noFill/>
        </p:spPr>
        <p:txBody>
          <a:bodyPr wrap="square" rtlCol="1">
            <a:spAutoFit/>
          </a:bodyPr>
          <a:lstStyle/>
          <a:p>
            <a:r>
              <a:rPr lang="ar-SA" sz="2800" dirty="0">
                <a:cs typeface="AL-Mohanad" pitchFamily="2" charset="-78"/>
              </a:rPr>
              <a:t>تعميمات</a:t>
            </a:r>
          </a:p>
        </p:txBody>
      </p:sp>
      <p:sp>
        <p:nvSpPr>
          <p:cNvPr id="5122" name="مربع نص 5121"/>
          <p:cNvSpPr txBox="1"/>
          <p:nvPr/>
        </p:nvSpPr>
        <p:spPr>
          <a:xfrm>
            <a:off x="5375920" y="3491716"/>
            <a:ext cx="1944216" cy="369332"/>
          </a:xfrm>
          <a:prstGeom prst="rect">
            <a:avLst/>
          </a:prstGeom>
          <a:noFill/>
        </p:spPr>
        <p:txBody>
          <a:bodyPr wrap="square" rtlCol="1">
            <a:spAutoFit/>
          </a:bodyPr>
          <a:lstStyle/>
          <a:p>
            <a:r>
              <a:rPr lang="ar-SA" dirty="0"/>
              <a:t>مبادي و قواعد و قوانين</a:t>
            </a:r>
          </a:p>
        </p:txBody>
      </p:sp>
      <p:sp>
        <p:nvSpPr>
          <p:cNvPr id="5123" name="مربع نص 5122"/>
          <p:cNvSpPr txBox="1"/>
          <p:nvPr/>
        </p:nvSpPr>
        <p:spPr>
          <a:xfrm>
            <a:off x="5735960" y="2348880"/>
            <a:ext cx="1209278" cy="707886"/>
          </a:xfrm>
          <a:prstGeom prst="rect">
            <a:avLst/>
          </a:prstGeom>
          <a:noFill/>
        </p:spPr>
        <p:txBody>
          <a:bodyPr wrap="square" rtlCol="1">
            <a:spAutoFit/>
          </a:bodyPr>
          <a:lstStyle/>
          <a:p>
            <a:pPr algn="ctr"/>
            <a:r>
              <a:rPr lang="ar-SA" sz="2000" dirty="0">
                <a:cs typeface="AL-Mohanad" pitchFamily="2" charset="-78"/>
              </a:rPr>
              <a:t>فروض </a:t>
            </a:r>
          </a:p>
          <a:p>
            <a:pPr algn="ctr"/>
            <a:r>
              <a:rPr lang="ar-SA" sz="2000" dirty="0">
                <a:cs typeface="AL-Mohanad" pitchFamily="2" charset="-78"/>
              </a:rPr>
              <a:t>و نظريات</a:t>
            </a:r>
          </a:p>
        </p:txBody>
      </p:sp>
      <p:sp>
        <p:nvSpPr>
          <p:cNvPr id="5124" name="مربع نص 5123"/>
          <p:cNvSpPr txBox="1"/>
          <p:nvPr/>
        </p:nvSpPr>
        <p:spPr>
          <a:xfrm>
            <a:off x="8251676" y="1289298"/>
            <a:ext cx="2156048" cy="369332"/>
          </a:xfrm>
          <a:prstGeom prst="rect">
            <a:avLst/>
          </a:prstGeom>
          <a:noFill/>
          <a:ln>
            <a:solidFill>
              <a:schemeClr val="accent1"/>
            </a:solidFill>
          </a:ln>
        </p:spPr>
        <p:txBody>
          <a:bodyPr wrap="square" rtlCol="1">
            <a:spAutoFit/>
          </a:bodyPr>
          <a:lstStyle/>
          <a:p>
            <a:pPr algn="ctr"/>
            <a:r>
              <a:rPr lang="ar-SA" b="1" dirty="0"/>
              <a:t>استنباط / قياس / تطبيق </a:t>
            </a:r>
          </a:p>
        </p:txBody>
      </p:sp>
      <p:sp>
        <p:nvSpPr>
          <p:cNvPr id="38" name="مربع نص 37"/>
          <p:cNvSpPr txBox="1"/>
          <p:nvPr/>
        </p:nvSpPr>
        <p:spPr>
          <a:xfrm>
            <a:off x="2313856" y="1289298"/>
            <a:ext cx="2156048" cy="369332"/>
          </a:xfrm>
          <a:prstGeom prst="rect">
            <a:avLst/>
          </a:prstGeom>
          <a:noFill/>
          <a:ln>
            <a:solidFill>
              <a:schemeClr val="accent1"/>
            </a:solidFill>
          </a:ln>
        </p:spPr>
        <p:txBody>
          <a:bodyPr wrap="square" rtlCol="1">
            <a:spAutoFit/>
          </a:bodyPr>
          <a:lstStyle/>
          <a:p>
            <a:pPr algn="ctr"/>
            <a:r>
              <a:rPr lang="ar-SA" b="1" dirty="0"/>
              <a:t>استقراء / تصميم </a:t>
            </a:r>
          </a:p>
        </p:txBody>
      </p:sp>
      <p:sp>
        <p:nvSpPr>
          <p:cNvPr id="5126" name="سهم للأسفل 5125"/>
          <p:cNvSpPr/>
          <p:nvPr/>
        </p:nvSpPr>
        <p:spPr>
          <a:xfrm>
            <a:off x="9194440" y="1844824"/>
            <a:ext cx="213928" cy="47010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1" name="سهم للأسفل 40"/>
          <p:cNvSpPr/>
          <p:nvPr/>
        </p:nvSpPr>
        <p:spPr>
          <a:xfrm rot="10800000">
            <a:off x="3215681" y="1851298"/>
            <a:ext cx="285936" cy="46374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9" name="صورة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891" y="260650"/>
            <a:ext cx="1712965" cy="1139900"/>
          </a:xfrm>
          <a:prstGeom prst="rect">
            <a:avLst/>
          </a:prstGeom>
        </p:spPr>
      </p:pic>
      <p:sp>
        <p:nvSpPr>
          <p:cNvPr id="4" name="مستطيل 3"/>
          <p:cNvSpPr/>
          <p:nvPr/>
        </p:nvSpPr>
        <p:spPr>
          <a:xfrm>
            <a:off x="2161523" y="2132856"/>
            <a:ext cx="936104" cy="3600400"/>
          </a:xfrm>
          <a:prstGeom prst="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b="1" dirty="0"/>
              <a:t>علاقة تصاعدية من الحقائق الى النظريات</a:t>
            </a:r>
          </a:p>
        </p:txBody>
      </p:sp>
      <p:sp>
        <p:nvSpPr>
          <p:cNvPr id="6" name="مستطيل 5"/>
          <p:cNvSpPr/>
          <p:nvPr/>
        </p:nvSpPr>
        <p:spPr>
          <a:xfrm>
            <a:off x="9408368" y="2132856"/>
            <a:ext cx="999356" cy="4104456"/>
          </a:xfrm>
          <a:prstGeom prst="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b="1" dirty="0"/>
              <a:t>علاقة تنازلية من قمة البناء المعرفي المجرد إلى أسفله حيث تستخدم النظريات العلمية في تفسير الأشياء والظواهر</a:t>
            </a:r>
          </a:p>
        </p:txBody>
      </p:sp>
    </p:spTree>
    <p:extLst>
      <p:ext uri="{BB962C8B-B14F-4D97-AF65-F5344CB8AC3E}">
        <p14:creationId xmlns:p14="http://schemas.microsoft.com/office/powerpoint/2010/main" val="261050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wipe(down)">
                                      <p:cBhvr>
                                        <p:cTn id="7" dur="500"/>
                                        <p:tgtEl>
                                          <p:spTgt spid="51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0"/>
                                        </p:tgtEl>
                                        <p:attrNameLst>
                                          <p:attrName>style.visibility</p:attrName>
                                        </p:attrNameLst>
                                      </p:cBhvr>
                                      <p:to>
                                        <p:strVal val="visible"/>
                                      </p:to>
                                    </p:set>
                                    <p:animEffect transition="in" filter="fade">
                                      <p:cBhvr>
                                        <p:cTn id="17" dur="500"/>
                                        <p:tgtEl>
                                          <p:spTgt spid="51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1"/>
                                        </p:tgtEl>
                                        <p:attrNameLst>
                                          <p:attrName>style.visibility</p:attrName>
                                        </p:attrNameLst>
                                      </p:cBhvr>
                                      <p:to>
                                        <p:strVal val="visible"/>
                                      </p:to>
                                    </p:set>
                                    <p:animEffect transition="in" filter="fade">
                                      <p:cBhvr>
                                        <p:cTn id="22" dur="500"/>
                                        <p:tgtEl>
                                          <p:spTgt spid="51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2"/>
                                        </p:tgtEl>
                                        <p:attrNameLst>
                                          <p:attrName>style.visibility</p:attrName>
                                        </p:attrNameLst>
                                      </p:cBhvr>
                                      <p:to>
                                        <p:strVal val="visible"/>
                                      </p:to>
                                    </p:set>
                                    <p:animEffect transition="in" filter="fade">
                                      <p:cBhvr>
                                        <p:cTn id="27" dur="500"/>
                                        <p:tgtEl>
                                          <p:spTgt spid="5122"/>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12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12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12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5120" grpId="0"/>
      <p:bldP spid="5121" grpId="0"/>
      <p:bldP spid="5122" grpId="0"/>
      <p:bldP spid="5123" grpId="0"/>
      <p:bldP spid="5124" grpId="0" animBg="1"/>
      <p:bldP spid="38" grpId="0" animBg="1"/>
      <p:bldP spid="5126" grpId="0" animBg="1"/>
      <p:bldP spid="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6">
            <a:extLst>
              <a:ext uri="{FF2B5EF4-FFF2-40B4-BE49-F238E27FC236}">
                <a16:creationId xmlns:a16="http://schemas.microsoft.com/office/drawing/2014/main" id="{9EFF8091-6A13-4D84-84EB-84E5621811B0}"/>
              </a:ext>
            </a:extLst>
          </p:cNvPr>
          <p:cNvSpPr>
            <a:spLocks noChangeArrowheads="1"/>
          </p:cNvSpPr>
          <p:nvPr/>
        </p:nvSpPr>
        <p:spPr bwMode="auto">
          <a:xfrm>
            <a:off x="10483270"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r" defTabSz="914400" rtl="1" fontAlgn="base">
              <a:spcBef>
                <a:spcPct val="0"/>
              </a:spcBef>
              <a:spcAft>
                <a:spcPct val="0"/>
              </a:spcAft>
            </a:pPr>
            <a:endParaRPr lang="ar-SA">
              <a:latin typeface="Arial" pitchFamily="34" charset="0"/>
              <a:cs typeface="Arial" pitchFamily="34" charset="0"/>
            </a:endParaRPr>
          </a:p>
        </p:txBody>
      </p:sp>
      <p:pic>
        <p:nvPicPr>
          <p:cNvPr id="4" name="صورة 3">
            <a:extLst>
              <a:ext uri="{FF2B5EF4-FFF2-40B4-BE49-F238E27FC236}">
                <a16:creationId xmlns:a16="http://schemas.microsoft.com/office/drawing/2014/main" id="{3AA51147-F7DF-4395-8FFA-8E4A1E1E27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3512" y="260649"/>
            <a:ext cx="1296144" cy="862525"/>
          </a:xfrm>
          <a:prstGeom prst="rect">
            <a:avLst/>
          </a:prstGeom>
        </p:spPr>
      </p:pic>
      <p:graphicFrame>
        <p:nvGraphicFramePr>
          <p:cNvPr id="5" name="رسم تخطيطي 4">
            <a:extLst>
              <a:ext uri="{FF2B5EF4-FFF2-40B4-BE49-F238E27FC236}">
                <a16:creationId xmlns:a16="http://schemas.microsoft.com/office/drawing/2014/main" id="{62642E65-5164-4E7A-A7B4-899DBF6B5649}"/>
              </a:ext>
            </a:extLst>
          </p:cNvPr>
          <p:cNvGraphicFramePr/>
          <p:nvPr/>
        </p:nvGraphicFramePr>
        <p:xfrm>
          <a:off x="3048000" y="1397000"/>
          <a:ext cx="7152456"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مربع نص 5">
            <a:extLst>
              <a:ext uri="{FF2B5EF4-FFF2-40B4-BE49-F238E27FC236}">
                <a16:creationId xmlns:a16="http://schemas.microsoft.com/office/drawing/2014/main" id="{04AFB5FE-DE57-4171-AC49-4D16F35808D9}"/>
              </a:ext>
            </a:extLst>
          </p:cNvPr>
          <p:cNvSpPr txBox="1"/>
          <p:nvPr/>
        </p:nvSpPr>
        <p:spPr>
          <a:xfrm>
            <a:off x="5055393" y="389855"/>
            <a:ext cx="3744416" cy="461665"/>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ar-SA" sz="2400" b="1" dirty="0">
                <a:solidFill>
                  <a:schemeClr val="tx1"/>
                </a:solidFill>
              </a:rPr>
              <a:t>2-مرحلة التنظيم</a:t>
            </a:r>
          </a:p>
        </p:txBody>
      </p:sp>
    </p:spTree>
    <p:extLst>
      <p:ext uri="{BB962C8B-B14F-4D97-AF65-F5344CB8AC3E}">
        <p14:creationId xmlns:p14="http://schemas.microsoft.com/office/powerpoint/2010/main" val="326511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0" name="Rectangle 16">
            <a:extLst>
              <a:ext uri="{FF2B5EF4-FFF2-40B4-BE49-F238E27FC236}">
                <a16:creationId xmlns:a16="http://schemas.microsoft.com/office/drawing/2014/main" id="{3DAF4A3E-4C21-4D7F-9062-E3AFC813175A}"/>
              </a:ext>
            </a:extLst>
          </p:cNvPr>
          <p:cNvSpPr>
            <a:spLocks noGrp="1" noChangeArrowheads="1"/>
          </p:cNvSpPr>
          <p:nvPr>
            <p:ph type="title"/>
          </p:nvPr>
        </p:nvSpPr>
        <p:spPr>
          <a:xfrm>
            <a:off x="2738438" y="222069"/>
            <a:ext cx="6858000" cy="1530531"/>
          </a:xfrm>
          <a:ln>
            <a:headEnd/>
            <a:tailEnd/>
          </a:ln>
        </p:spPr>
        <p:style>
          <a:lnRef idx="2">
            <a:schemeClr val="dk1"/>
          </a:lnRef>
          <a:fillRef idx="1">
            <a:schemeClr val="lt1"/>
          </a:fillRef>
          <a:effectRef idx="0">
            <a:schemeClr val="dk1"/>
          </a:effectRef>
          <a:fontRef idx="minor">
            <a:schemeClr val="dk1"/>
          </a:fontRef>
        </p:style>
        <p:txBody>
          <a:bodyPr>
            <a:normAutofit/>
          </a:bodyPr>
          <a:lstStyle/>
          <a:p>
            <a:pPr algn="ctr"/>
            <a:br>
              <a:rPr lang="ar-SA" altLang="en-US" sz="4400" dirty="0">
                <a:ea typeface="Al-Mujahed Classic"/>
                <a:cs typeface="Al-Mujahed Classic"/>
              </a:rPr>
            </a:br>
            <a:r>
              <a:rPr lang="ar-SA" altLang="en-US" sz="4400" dirty="0">
                <a:ea typeface="Al-Mujahed Classic"/>
                <a:cs typeface="Al-Mujahed Classic"/>
              </a:rPr>
              <a:t>مصفوفة إدارة الوقت</a:t>
            </a:r>
            <a:endParaRPr lang="en-US" altLang="en-US" sz="4400" dirty="0">
              <a:ea typeface="Al-Mujahed Classic"/>
              <a:cs typeface="Al-Mujahed Classic"/>
            </a:endParaRPr>
          </a:p>
        </p:txBody>
      </p:sp>
      <p:sp>
        <p:nvSpPr>
          <p:cNvPr id="67604" name="AutoShape 20">
            <a:extLst>
              <a:ext uri="{FF2B5EF4-FFF2-40B4-BE49-F238E27FC236}">
                <a16:creationId xmlns:a16="http://schemas.microsoft.com/office/drawing/2014/main" id="{FE8A06D5-1B49-46E4-96AB-3FACDF64C5AB}"/>
              </a:ext>
            </a:extLst>
          </p:cNvPr>
          <p:cNvSpPr>
            <a:spLocks noChangeArrowheads="1"/>
          </p:cNvSpPr>
          <p:nvPr/>
        </p:nvSpPr>
        <p:spPr bwMode="auto">
          <a:xfrm>
            <a:off x="2738438" y="1857376"/>
            <a:ext cx="3382962" cy="2016125"/>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ar-SA" altLang="en-US">
                <a:ea typeface="Al-Mujahed Free"/>
                <a:cs typeface="Al-Mujahed Free"/>
              </a:rPr>
              <a:t>غير عاجل وهام</a:t>
            </a:r>
          </a:p>
          <a:p>
            <a:pPr algn="ctr" eaLnBrk="1" hangingPunct="1">
              <a:spcBef>
                <a:spcPct val="0"/>
              </a:spcBef>
              <a:buFontTx/>
              <a:buNone/>
            </a:pPr>
            <a:r>
              <a:rPr lang="ar-SA" altLang="en-US" sz="2000"/>
              <a:t>تأكيد القيم المهمة في حياتك</a:t>
            </a:r>
          </a:p>
          <a:p>
            <a:pPr algn="ctr" eaLnBrk="1" hangingPunct="1">
              <a:spcBef>
                <a:spcPct val="0"/>
              </a:spcBef>
              <a:buFontTx/>
              <a:buNone/>
            </a:pPr>
            <a:r>
              <a:rPr lang="ar-SA" altLang="en-US" sz="2000"/>
              <a:t>بناء العلاقات الجيدة</a:t>
            </a:r>
          </a:p>
          <a:p>
            <a:pPr algn="ctr" eaLnBrk="1" hangingPunct="1">
              <a:spcBef>
                <a:spcPct val="0"/>
              </a:spcBef>
              <a:buFontTx/>
              <a:buNone/>
            </a:pPr>
            <a:r>
              <a:rPr lang="ar-SA" altLang="en-US" sz="2000"/>
              <a:t>المذاكرة</a:t>
            </a:r>
            <a:endParaRPr lang="en-US" altLang="en-US" sz="3600"/>
          </a:p>
        </p:txBody>
      </p:sp>
      <p:sp>
        <p:nvSpPr>
          <p:cNvPr id="67605" name="AutoShape 21">
            <a:extLst>
              <a:ext uri="{FF2B5EF4-FFF2-40B4-BE49-F238E27FC236}">
                <a16:creationId xmlns:a16="http://schemas.microsoft.com/office/drawing/2014/main" id="{4973DBB4-59EA-44A5-87E6-4898D277BCD2}"/>
              </a:ext>
            </a:extLst>
          </p:cNvPr>
          <p:cNvSpPr>
            <a:spLocks noChangeArrowheads="1"/>
          </p:cNvSpPr>
          <p:nvPr/>
        </p:nvSpPr>
        <p:spPr bwMode="auto">
          <a:xfrm>
            <a:off x="6167438" y="1857376"/>
            <a:ext cx="3357562" cy="2016125"/>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ar-SA" altLang="en-US" dirty="0">
                <a:ea typeface="Al-Mujahed Free"/>
                <a:cs typeface="Al-Mujahed Free"/>
              </a:rPr>
              <a:t>عاجل وهام</a:t>
            </a:r>
          </a:p>
          <a:p>
            <a:pPr algn="ctr" eaLnBrk="1" hangingPunct="1">
              <a:spcBef>
                <a:spcPct val="0"/>
              </a:spcBef>
              <a:buFontTx/>
              <a:buNone/>
            </a:pPr>
            <a:r>
              <a:rPr lang="ar-SA" altLang="en-US" sz="2000" dirty="0"/>
              <a:t>مناسبات اجتماعية</a:t>
            </a:r>
          </a:p>
          <a:p>
            <a:pPr algn="ctr" eaLnBrk="1" hangingPunct="1">
              <a:spcBef>
                <a:spcPct val="0"/>
              </a:spcBef>
              <a:buFontTx/>
              <a:buNone/>
            </a:pPr>
            <a:r>
              <a:rPr lang="ar-SA" altLang="en-US" sz="2000" dirty="0"/>
              <a:t>الاستعداد للسفر</a:t>
            </a:r>
          </a:p>
          <a:p>
            <a:pPr algn="ctr" eaLnBrk="1" hangingPunct="1">
              <a:spcBef>
                <a:spcPct val="0"/>
              </a:spcBef>
              <a:buFontTx/>
              <a:buNone/>
            </a:pPr>
            <a:r>
              <a:rPr lang="ar-SA" altLang="en-US" sz="2000" dirty="0"/>
              <a:t>الاختبارات</a:t>
            </a:r>
          </a:p>
          <a:p>
            <a:pPr algn="ctr" eaLnBrk="1" hangingPunct="1">
              <a:spcBef>
                <a:spcPct val="0"/>
              </a:spcBef>
              <a:buFontTx/>
              <a:buNone/>
            </a:pPr>
            <a:r>
              <a:rPr lang="ar-SA" altLang="en-US" sz="2000" dirty="0"/>
              <a:t>الأزمنة المفاجئة</a:t>
            </a:r>
            <a:endParaRPr lang="en-US" altLang="en-US" sz="2000" dirty="0"/>
          </a:p>
        </p:txBody>
      </p:sp>
      <p:sp>
        <p:nvSpPr>
          <p:cNvPr id="67606" name="AutoShape 22">
            <a:extLst>
              <a:ext uri="{FF2B5EF4-FFF2-40B4-BE49-F238E27FC236}">
                <a16:creationId xmlns:a16="http://schemas.microsoft.com/office/drawing/2014/main" id="{ED1EF899-9D8A-4E5D-9984-EE63FED6A45A}"/>
              </a:ext>
            </a:extLst>
          </p:cNvPr>
          <p:cNvSpPr>
            <a:spLocks noChangeArrowheads="1"/>
          </p:cNvSpPr>
          <p:nvPr/>
        </p:nvSpPr>
        <p:spPr bwMode="auto">
          <a:xfrm>
            <a:off x="2738438" y="3857626"/>
            <a:ext cx="3454400" cy="2016125"/>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ar-SA" altLang="en-US">
                <a:ea typeface="Al-Mujahed Free"/>
                <a:cs typeface="Al-Mujahed Free"/>
              </a:rPr>
              <a:t>غير عاجل وغير هام</a:t>
            </a:r>
          </a:p>
          <a:p>
            <a:pPr algn="ctr" eaLnBrk="1" hangingPunct="1">
              <a:spcBef>
                <a:spcPct val="0"/>
              </a:spcBef>
              <a:buFontTx/>
              <a:buNone/>
            </a:pPr>
            <a:r>
              <a:rPr lang="ar-SA" altLang="en-US" sz="2400"/>
              <a:t>مضيعات الوقت كالتلفاز</a:t>
            </a:r>
          </a:p>
          <a:p>
            <a:pPr algn="ctr" eaLnBrk="1" hangingPunct="1">
              <a:spcBef>
                <a:spcPct val="0"/>
              </a:spcBef>
              <a:buFontTx/>
              <a:buNone/>
            </a:pPr>
            <a:r>
              <a:rPr lang="ar-SA" altLang="en-US" sz="2400"/>
              <a:t>الهاتف لغير الحاجة .</a:t>
            </a:r>
          </a:p>
          <a:p>
            <a:pPr algn="ctr" eaLnBrk="1" hangingPunct="1">
              <a:spcBef>
                <a:spcPct val="0"/>
              </a:spcBef>
              <a:buFontTx/>
              <a:buNone/>
            </a:pPr>
            <a:r>
              <a:rPr lang="ar-SA" altLang="en-US" sz="2400"/>
              <a:t>مضيعوا الوقت</a:t>
            </a:r>
            <a:endParaRPr lang="en-US" altLang="en-US" sz="2400"/>
          </a:p>
        </p:txBody>
      </p:sp>
      <p:sp>
        <p:nvSpPr>
          <p:cNvPr id="67607" name="AutoShape 23">
            <a:extLst>
              <a:ext uri="{FF2B5EF4-FFF2-40B4-BE49-F238E27FC236}">
                <a16:creationId xmlns:a16="http://schemas.microsoft.com/office/drawing/2014/main" id="{25CDDBC6-4883-4516-B636-32A80D0A7299}"/>
              </a:ext>
            </a:extLst>
          </p:cNvPr>
          <p:cNvSpPr>
            <a:spLocks noChangeArrowheads="1"/>
          </p:cNvSpPr>
          <p:nvPr/>
        </p:nvSpPr>
        <p:spPr bwMode="auto">
          <a:xfrm>
            <a:off x="6238876" y="3857626"/>
            <a:ext cx="3286125" cy="2016125"/>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ar-SA" altLang="en-US">
                <a:ea typeface="Al-Mujahed Free"/>
                <a:cs typeface="Al-Mujahed Free"/>
              </a:rPr>
              <a:t>عاجل وغير هام</a:t>
            </a:r>
          </a:p>
          <a:p>
            <a:pPr algn="ctr" eaLnBrk="1" hangingPunct="1">
              <a:spcBef>
                <a:spcPct val="0"/>
              </a:spcBef>
              <a:buFontTx/>
              <a:buNone/>
            </a:pPr>
            <a:r>
              <a:rPr lang="ar-SA" altLang="en-US" sz="2800"/>
              <a:t>المقاطعات خاصة الهاتفية</a:t>
            </a:r>
          </a:p>
          <a:p>
            <a:pPr algn="ctr" eaLnBrk="1" hangingPunct="1">
              <a:spcBef>
                <a:spcPct val="0"/>
              </a:spcBef>
              <a:buFontTx/>
              <a:buNone/>
            </a:pPr>
            <a:r>
              <a:rPr lang="ar-SA" altLang="en-US" sz="2800"/>
              <a:t>طلبات الأهل</a:t>
            </a:r>
          </a:p>
          <a:p>
            <a:pPr algn="ctr" eaLnBrk="1" hangingPunct="1">
              <a:spcBef>
                <a:spcPct val="0"/>
              </a:spcBef>
              <a:buFontTx/>
              <a:buNone/>
            </a:pPr>
            <a:r>
              <a:rPr lang="ar-SA" altLang="en-US" sz="2800"/>
              <a:t>اللقاءات العادية</a:t>
            </a:r>
            <a:endParaRPr lang="en-US" altLang="en-US" sz="28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7600"/>
                                        </p:tgtEl>
                                        <p:attrNameLst>
                                          <p:attrName>style.visibility</p:attrName>
                                        </p:attrNameLst>
                                      </p:cBhvr>
                                      <p:to>
                                        <p:strVal val="visible"/>
                                      </p:to>
                                    </p:set>
                                    <p:anim to="" calcmode="lin" valueType="num">
                                      <p:cBhvr>
                                        <p:cTn id="7" dur="1" fill="hold"/>
                                        <p:tgtEl>
                                          <p:spTgt spid="67600"/>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7605"/>
                                        </p:tgtEl>
                                        <p:attrNameLst>
                                          <p:attrName>style.visibility</p:attrName>
                                        </p:attrNameLst>
                                      </p:cBhvr>
                                      <p:to>
                                        <p:strVal val="visible"/>
                                      </p:to>
                                    </p:set>
                                    <p:anim to="" calcmode="lin" valueType="num">
                                      <p:cBhvr>
                                        <p:cTn id="12" dur="1" fill="hold"/>
                                        <p:tgtEl>
                                          <p:spTgt spid="67605"/>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7604"/>
                                        </p:tgtEl>
                                        <p:attrNameLst>
                                          <p:attrName>style.visibility</p:attrName>
                                        </p:attrNameLst>
                                      </p:cBhvr>
                                      <p:to>
                                        <p:strVal val="visible"/>
                                      </p:to>
                                    </p:set>
                                    <p:anim to="" calcmode="lin" valueType="num">
                                      <p:cBhvr>
                                        <p:cTn id="17" dur="1" fill="hold"/>
                                        <p:tgtEl>
                                          <p:spTgt spid="67604"/>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7607"/>
                                        </p:tgtEl>
                                        <p:attrNameLst>
                                          <p:attrName>style.visibility</p:attrName>
                                        </p:attrNameLst>
                                      </p:cBhvr>
                                      <p:to>
                                        <p:strVal val="visible"/>
                                      </p:to>
                                    </p:set>
                                    <p:anim to="" calcmode="lin" valueType="num">
                                      <p:cBhvr>
                                        <p:cTn id="22" dur="1" fill="hold"/>
                                        <p:tgtEl>
                                          <p:spTgt spid="67607"/>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5" presetClass="entr" presetSubtype="0" fill="hold" grpId="0" nodeType="clickEffect">
                                  <p:stCondLst>
                                    <p:cond delay="0"/>
                                  </p:stCondLst>
                                  <p:childTnLst>
                                    <p:set>
                                      <p:cBhvr>
                                        <p:cTn id="26" dur="1" fill="hold">
                                          <p:stCondLst>
                                            <p:cond delay="0"/>
                                          </p:stCondLst>
                                        </p:cTn>
                                        <p:tgtEl>
                                          <p:spTgt spid="67606"/>
                                        </p:tgtEl>
                                        <p:attrNameLst>
                                          <p:attrName>style.visibility</p:attrName>
                                        </p:attrNameLst>
                                      </p:cBhvr>
                                      <p:to>
                                        <p:strVal val="visible"/>
                                      </p:to>
                                    </p:set>
                                    <p:animEffect transition="in" filter="fade">
                                      <p:cBhvr>
                                        <p:cTn id="27" dur="2000"/>
                                        <p:tgtEl>
                                          <p:spTgt spid="67606"/>
                                        </p:tgtEl>
                                      </p:cBhvr>
                                    </p:animEffect>
                                    <p:anim calcmode="lin" valueType="num">
                                      <p:cBhvr>
                                        <p:cTn id="28" dur="2000" fill="hold"/>
                                        <p:tgtEl>
                                          <p:spTgt spid="67606"/>
                                        </p:tgtEl>
                                        <p:attrNameLst>
                                          <p:attrName>style.rotation</p:attrName>
                                        </p:attrNameLst>
                                      </p:cBhvr>
                                      <p:tavLst>
                                        <p:tav tm="0">
                                          <p:val>
                                            <p:fltVal val="720"/>
                                          </p:val>
                                        </p:tav>
                                        <p:tav tm="100000">
                                          <p:val>
                                            <p:fltVal val="0"/>
                                          </p:val>
                                        </p:tav>
                                      </p:tavLst>
                                    </p:anim>
                                    <p:anim calcmode="lin" valueType="num">
                                      <p:cBhvr>
                                        <p:cTn id="29" dur="2000" fill="hold"/>
                                        <p:tgtEl>
                                          <p:spTgt spid="67606"/>
                                        </p:tgtEl>
                                        <p:attrNameLst>
                                          <p:attrName>ppt_h</p:attrName>
                                        </p:attrNameLst>
                                      </p:cBhvr>
                                      <p:tavLst>
                                        <p:tav tm="0">
                                          <p:val>
                                            <p:fltVal val="0"/>
                                          </p:val>
                                        </p:tav>
                                        <p:tav tm="100000">
                                          <p:val>
                                            <p:strVal val="#ppt_h"/>
                                          </p:val>
                                        </p:tav>
                                      </p:tavLst>
                                    </p:anim>
                                    <p:anim calcmode="lin" valueType="num">
                                      <p:cBhvr>
                                        <p:cTn id="30" dur="2000" fill="hold"/>
                                        <p:tgtEl>
                                          <p:spTgt spid="6760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00" grpId="0" animBg="1"/>
      <p:bldP spid="67604" grpId="0" animBg="1"/>
      <p:bldP spid="67605" grpId="0" animBg="1"/>
      <p:bldP spid="67606" grpId="0" animBg="1"/>
      <p:bldP spid="6760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a:extLst>
              <a:ext uri="{FF2B5EF4-FFF2-40B4-BE49-F238E27FC236}">
                <a16:creationId xmlns:a16="http://schemas.microsoft.com/office/drawing/2014/main" id="{E006ED12-CCA9-43FB-AE82-C0CE0B1B9033}"/>
              </a:ext>
            </a:extLst>
          </p:cNvPr>
          <p:cNvSpPr>
            <a:spLocks noGrp="1" noChangeArrowheads="1"/>
          </p:cNvSpPr>
          <p:nvPr>
            <p:ph type="title"/>
          </p:nvPr>
        </p:nvSpPr>
        <p:spPr/>
        <p:txBody>
          <a:bodyPr/>
          <a:lstStyle/>
          <a:p>
            <a:pPr algn="ctr" rtl="1" eaLnBrk="1" hangingPunct="1"/>
            <a:r>
              <a:rPr lang="ar-SA" altLang="en-US" sz="3600" dirty="0">
                <a:solidFill>
                  <a:schemeClr val="tx1"/>
                </a:solidFill>
              </a:rPr>
              <a:t>كيف </a:t>
            </a:r>
            <a:r>
              <a:rPr lang="ar-AE" altLang="en-US" sz="3600" dirty="0">
                <a:solidFill>
                  <a:schemeClr val="tx1"/>
                </a:solidFill>
              </a:rPr>
              <a:t>تضع</a:t>
            </a:r>
            <a:r>
              <a:rPr lang="ar-SA" altLang="en-US" sz="3600" dirty="0">
                <a:solidFill>
                  <a:schemeClr val="tx1"/>
                </a:solidFill>
              </a:rPr>
              <a:t> الأهداف:</a:t>
            </a:r>
            <a:br>
              <a:rPr lang="ar-SA" altLang="en-US" sz="3600" dirty="0">
                <a:solidFill>
                  <a:schemeClr val="tx1"/>
                </a:solidFill>
              </a:rPr>
            </a:br>
            <a:r>
              <a:rPr lang="ar-SA" altLang="en-US" sz="3600" b="1" dirty="0">
                <a:solidFill>
                  <a:schemeClr val="tx1"/>
                </a:solidFill>
              </a:rPr>
              <a:t>مكتمل أو </a:t>
            </a:r>
            <a:r>
              <a:rPr lang="en-US" altLang="en-US" sz="3600" b="1" dirty="0">
                <a:solidFill>
                  <a:schemeClr val="tx1"/>
                </a:solidFill>
              </a:rPr>
              <a:t>SMART</a:t>
            </a:r>
          </a:p>
        </p:txBody>
      </p:sp>
      <p:sp>
        <p:nvSpPr>
          <p:cNvPr id="39939" name="Rectangle 1027">
            <a:extLst>
              <a:ext uri="{FF2B5EF4-FFF2-40B4-BE49-F238E27FC236}">
                <a16:creationId xmlns:a16="http://schemas.microsoft.com/office/drawing/2014/main" id="{74201FED-3D9B-4F18-8DFC-0E767EF7DBA2}"/>
              </a:ext>
            </a:extLst>
          </p:cNvPr>
          <p:cNvSpPr>
            <a:spLocks noGrp="1" noChangeArrowheads="1"/>
          </p:cNvSpPr>
          <p:nvPr>
            <p:ph type="body" sz="half" idx="1"/>
          </p:nvPr>
        </p:nvSpPr>
        <p:spPr/>
        <p:txBody>
          <a:bodyPr/>
          <a:lstStyle/>
          <a:p>
            <a:pPr eaLnBrk="1" hangingPunct="1"/>
            <a:r>
              <a:rPr lang="en-US" altLang="en-US" sz="3200" b="1"/>
              <a:t>S</a:t>
            </a:r>
            <a:r>
              <a:rPr lang="en-US" altLang="en-US"/>
              <a:t>pecific</a:t>
            </a:r>
          </a:p>
          <a:p>
            <a:pPr eaLnBrk="1" hangingPunct="1"/>
            <a:r>
              <a:rPr lang="en-US" altLang="en-US" sz="3200" b="1"/>
              <a:t>M</a:t>
            </a:r>
            <a:r>
              <a:rPr lang="en-US" altLang="en-US" sz="3200"/>
              <a:t>easurable</a:t>
            </a:r>
          </a:p>
          <a:p>
            <a:pPr eaLnBrk="1" hangingPunct="1"/>
            <a:r>
              <a:rPr lang="en-US" altLang="en-US" sz="3200" b="1"/>
              <a:t>A</a:t>
            </a:r>
            <a:r>
              <a:rPr lang="en-US" altLang="en-US"/>
              <a:t>chievable</a:t>
            </a:r>
          </a:p>
          <a:p>
            <a:pPr eaLnBrk="1" hangingPunct="1"/>
            <a:r>
              <a:rPr lang="en-US" altLang="en-US" sz="3200" b="1"/>
              <a:t>R</a:t>
            </a:r>
            <a:r>
              <a:rPr lang="en-US" altLang="en-US"/>
              <a:t>elevant</a:t>
            </a:r>
          </a:p>
          <a:p>
            <a:pPr eaLnBrk="1" hangingPunct="1"/>
            <a:r>
              <a:rPr lang="en-US" altLang="en-US" sz="3200" b="1"/>
              <a:t>T</a:t>
            </a:r>
            <a:r>
              <a:rPr lang="en-US" altLang="en-US"/>
              <a:t>ime bound</a:t>
            </a:r>
          </a:p>
        </p:txBody>
      </p:sp>
      <p:sp>
        <p:nvSpPr>
          <p:cNvPr id="39940" name="Rectangle 1028">
            <a:extLst>
              <a:ext uri="{FF2B5EF4-FFF2-40B4-BE49-F238E27FC236}">
                <a16:creationId xmlns:a16="http://schemas.microsoft.com/office/drawing/2014/main" id="{CB430A02-09B3-48C7-B978-131387BB7613}"/>
              </a:ext>
            </a:extLst>
          </p:cNvPr>
          <p:cNvSpPr>
            <a:spLocks noGrp="1" noChangeArrowheads="1"/>
          </p:cNvSpPr>
          <p:nvPr>
            <p:ph type="body" sz="half" idx="2"/>
          </p:nvPr>
        </p:nvSpPr>
        <p:spPr/>
        <p:txBody>
          <a:bodyPr/>
          <a:lstStyle/>
          <a:p>
            <a:pPr algn="r" rtl="1" eaLnBrk="1" hangingPunct="1"/>
            <a:r>
              <a:rPr lang="ar-SA" altLang="en-US" sz="3200" b="1" dirty="0"/>
              <a:t>محددة </a:t>
            </a:r>
            <a:endParaRPr lang="en-US" altLang="en-US" sz="3200" b="1" dirty="0"/>
          </a:p>
          <a:p>
            <a:pPr algn="r" rtl="1" eaLnBrk="1" hangingPunct="1"/>
            <a:r>
              <a:rPr lang="ar-SA" altLang="en-US" sz="3200" b="1" dirty="0"/>
              <a:t>يمكن قياسها</a:t>
            </a:r>
            <a:endParaRPr lang="en-US" altLang="en-US" sz="3200" b="1" dirty="0"/>
          </a:p>
          <a:p>
            <a:pPr algn="r" rtl="1" eaLnBrk="1" hangingPunct="1"/>
            <a:r>
              <a:rPr lang="ar-SA" altLang="en-US" sz="3200" b="1" dirty="0"/>
              <a:t>يمكن تحقيقها </a:t>
            </a:r>
            <a:endParaRPr lang="ar-SA" altLang="en-US" dirty="0"/>
          </a:p>
          <a:p>
            <a:pPr algn="r" rtl="1" eaLnBrk="1" hangingPunct="1"/>
            <a:r>
              <a:rPr lang="ar-SA" altLang="en-US" sz="3200" b="1" dirty="0"/>
              <a:t>مرتبطة بالهدف العام</a:t>
            </a:r>
            <a:endParaRPr lang="ar-SA" altLang="en-US" dirty="0"/>
          </a:p>
          <a:p>
            <a:pPr algn="r" rtl="1" eaLnBrk="1" hangingPunct="1"/>
            <a:r>
              <a:rPr lang="ar-SA" altLang="en-US" sz="3200" b="1" dirty="0"/>
              <a:t>لها وقت محدد </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23E2C3A-8791-41FE-8F35-9A7FC69A3937}"/>
              </a:ext>
            </a:extLst>
          </p:cNvPr>
          <p:cNvSpPr>
            <a:spLocks noGrp="1" noChangeArrowheads="1"/>
          </p:cNvSpPr>
          <p:nvPr>
            <p:ph type="title"/>
          </p:nvPr>
        </p:nvSpPr>
        <p:spPr/>
        <p:txBody>
          <a:bodyPr/>
          <a:lstStyle/>
          <a:p>
            <a:pPr algn="ctr" eaLnBrk="1" hangingPunct="1"/>
            <a:r>
              <a:rPr lang="ar-SA" altLang="en-US" b="1" u="sng" dirty="0">
                <a:solidFill>
                  <a:schemeClr val="tx1"/>
                </a:solidFill>
                <a:cs typeface="Traditional Arabic" panose="02020603050405020304" pitchFamily="18" charset="-78"/>
              </a:rPr>
              <a:t>عند وضع الجدول الزمني </a:t>
            </a:r>
            <a:r>
              <a:rPr lang="ar-SA" altLang="en-US" b="1" u="sng" dirty="0" err="1">
                <a:solidFill>
                  <a:schemeClr val="tx1"/>
                </a:solidFill>
                <a:cs typeface="Traditional Arabic" panose="02020603050405020304" pitchFamily="18" charset="-78"/>
              </a:rPr>
              <a:t>الأسبوعى</a:t>
            </a:r>
            <a:r>
              <a:rPr lang="ar-SA" altLang="en-US" b="1" u="sng" dirty="0">
                <a:solidFill>
                  <a:schemeClr val="tx1"/>
                </a:solidFill>
                <a:cs typeface="Traditional Arabic" panose="02020603050405020304" pitchFamily="18" charset="-78"/>
              </a:rPr>
              <a:t>:</a:t>
            </a:r>
            <a:r>
              <a:rPr lang="ar-SA" altLang="en-US" sz="4000" b="1" dirty="0">
                <a:solidFill>
                  <a:schemeClr val="tx1"/>
                </a:solidFill>
              </a:rPr>
              <a:t> </a:t>
            </a:r>
            <a:endParaRPr lang="en-US" altLang="en-US" sz="4000" b="1" dirty="0">
              <a:solidFill>
                <a:schemeClr val="tx1"/>
              </a:solidFill>
            </a:endParaRPr>
          </a:p>
        </p:txBody>
      </p:sp>
      <p:sp>
        <p:nvSpPr>
          <p:cNvPr id="52227" name="Rectangle 3">
            <a:extLst>
              <a:ext uri="{FF2B5EF4-FFF2-40B4-BE49-F238E27FC236}">
                <a16:creationId xmlns:a16="http://schemas.microsoft.com/office/drawing/2014/main" id="{578171EC-183C-486E-ADA8-28A8EEB0FE69}"/>
              </a:ext>
            </a:extLst>
          </p:cNvPr>
          <p:cNvSpPr>
            <a:spLocks noGrp="1" noChangeArrowheads="1"/>
          </p:cNvSpPr>
          <p:nvPr>
            <p:ph type="body" idx="1"/>
          </p:nvPr>
        </p:nvSpPr>
        <p:spPr>
          <a:xfrm>
            <a:off x="1981200" y="1981200"/>
            <a:ext cx="8229600" cy="4114800"/>
          </a:xfrm>
        </p:spPr>
        <p:txBody>
          <a:bodyPr/>
          <a:lstStyle/>
          <a:p>
            <a:pPr algn="r" rtl="1" eaLnBrk="1" hangingPunct="1"/>
            <a:r>
              <a:rPr lang="ar-SA" altLang="en-US" b="1" dirty="0">
                <a:solidFill>
                  <a:schemeClr val="tx1"/>
                </a:solidFill>
              </a:rPr>
              <a:t>أعدي قائمة بالأشياء التي يجب عليك إنجازها في الأسبوع المقبل (محاضرات ، بحوث ، زيارات....إلخ).</a:t>
            </a:r>
          </a:p>
          <a:p>
            <a:pPr algn="r" rtl="1" eaLnBrk="1" hangingPunct="1">
              <a:buFontTx/>
              <a:buNone/>
            </a:pPr>
            <a:endParaRPr lang="ar-SA" altLang="en-US" sz="1200" b="1" dirty="0">
              <a:solidFill>
                <a:schemeClr val="tx1"/>
              </a:solidFill>
            </a:endParaRPr>
          </a:p>
          <a:p>
            <a:pPr algn="r" rtl="1" eaLnBrk="1" hangingPunct="1"/>
            <a:r>
              <a:rPr lang="ar-SA" altLang="en-US" b="1" dirty="0">
                <a:solidFill>
                  <a:schemeClr val="tx1"/>
                </a:solidFill>
              </a:rPr>
              <a:t>قدِري الوقت المتوقع لكل نشاط من هذه الأنشطة.</a:t>
            </a:r>
          </a:p>
          <a:p>
            <a:pPr algn="r" rtl="1" eaLnBrk="1" hangingPunct="1">
              <a:buFontTx/>
              <a:buNone/>
            </a:pPr>
            <a:endParaRPr lang="ar-SA" altLang="en-US" sz="1200" b="1" dirty="0">
              <a:solidFill>
                <a:schemeClr val="tx1"/>
              </a:solidFill>
            </a:endParaRPr>
          </a:p>
          <a:p>
            <a:pPr algn="r" rtl="1" eaLnBrk="1" hangingPunct="1"/>
            <a:r>
              <a:rPr lang="ar-AE" altLang="en-US" b="1" dirty="0">
                <a:solidFill>
                  <a:schemeClr val="tx1"/>
                </a:solidFill>
              </a:rPr>
              <a:t>تصميم جدول يتناسب مع قدرات</a:t>
            </a:r>
            <a:r>
              <a:rPr lang="ar-SA" altLang="en-US" b="1" dirty="0">
                <a:solidFill>
                  <a:schemeClr val="tx1"/>
                </a:solidFill>
              </a:rPr>
              <a:t>ك</a:t>
            </a:r>
            <a:r>
              <a:rPr lang="ar-AE" altLang="en-US" b="1" dirty="0">
                <a:solidFill>
                  <a:schemeClr val="tx1"/>
                </a:solidFill>
              </a:rPr>
              <a:t> وظروف</a:t>
            </a:r>
            <a:r>
              <a:rPr lang="ar-SA" altLang="en-US" b="1" dirty="0">
                <a:solidFill>
                  <a:schemeClr val="tx1"/>
                </a:solidFill>
              </a:rPr>
              <a:t>ك</a:t>
            </a:r>
            <a:r>
              <a:rPr lang="ar-AE" altLang="en-US" b="1" dirty="0">
                <a:solidFill>
                  <a:schemeClr val="tx1"/>
                </a:solidFill>
              </a:rPr>
              <a:t>.</a:t>
            </a:r>
            <a:endParaRPr lang="ar-SA" altLang="en-US" b="1" dirty="0">
              <a:solidFill>
                <a:schemeClr val="tx1"/>
              </a:solidFill>
            </a:endParaRPr>
          </a:p>
          <a:p>
            <a:pPr algn="r" rtl="1" eaLnBrk="1" hangingPunct="1">
              <a:buFontTx/>
              <a:buNone/>
            </a:pPr>
            <a:endParaRPr lang="ar-SA" altLang="en-US" sz="1200" b="1" dirty="0">
              <a:solidFill>
                <a:schemeClr val="tx1"/>
              </a:solidFill>
            </a:endParaRPr>
          </a:p>
          <a:p>
            <a:pPr algn="r" rtl="1" eaLnBrk="1" hangingPunct="1"/>
            <a:r>
              <a:rPr lang="ar-AE" altLang="en-US" b="1" dirty="0">
                <a:solidFill>
                  <a:schemeClr val="tx1"/>
                </a:solidFill>
              </a:rPr>
              <a:t>تعديل الجدول بما يتناسب مع الامور الطارئة والظروف المفاجئة.</a:t>
            </a:r>
            <a:endParaRPr lang="en-US" altLang="en-US"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C067291-EF88-4079-A191-FFFE04C6E9F0}"/>
              </a:ext>
            </a:extLst>
          </p:cNvPr>
          <p:cNvSpPr>
            <a:spLocks noGrp="1"/>
          </p:cNvSpPr>
          <p:nvPr>
            <p:ph type="ctrTitle"/>
          </p:nvPr>
        </p:nvSpPr>
        <p:spPr/>
        <p:txBody>
          <a:bodyPr/>
          <a:lstStyle/>
          <a:p>
            <a:endParaRPr lang="ar-SA"/>
          </a:p>
        </p:txBody>
      </p:sp>
      <p:sp>
        <p:nvSpPr>
          <p:cNvPr id="3" name="عنوان فرعي 2">
            <a:extLst>
              <a:ext uri="{FF2B5EF4-FFF2-40B4-BE49-F238E27FC236}">
                <a16:creationId xmlns:a16="http://schemas.microsoft.com/office/drawing/2014/main" id="{59C00CB2-0379-4CF0-BB7C-987FB6C3CDF1}"/>
              </a:ext>
            </a:extLst>
          </p:cNvPr>
          <p:cNvSpPr>
            <a:spLocks noGrp="1"/>
          </p:cNvSpPr>
          <p:nvPr>
            <p:ph type="subTitle" idx="1"/>
          </p:nvPr>
        </p:nvSpPr>
        <p:spPr/>
        <p:txBody>
          <a:bodyPr/>
          <a:lstStyle/>
          <a:p>
            <a:endParaRPr lang="ar-SA"/>
          </a:p>
        </p:txBody>
      </p:sp>
    </p:spTree>
    <p:extLst>
      <p:ext uri="{BB962C8B-B14F-4D97-AF65-F5344CB8AC3E}">
        <p14:creationId xmlns:p14="http://schemas.microsoft.com/office/powerpoint/2010/main" val="2086063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nip Diagonal Corner Rectangle 5"/>
          <p:cNvSpPr/>
          <p:nvPr/>
        </p:nvSpPr>
        <p:spPr>
          <a:xfrm>
            <a:off x="3744685" y="0"/>
            <a:ext cx="4702629" cy="838200"/>
          </a:xfrm>
          <a:prstGeom prst="snip2Diag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6082" name="Rectangle 2"/>
          <p:cNvSpPr>
            <a:spLocks noGrp="1" noChangeArrowheads="1"/>
          </p:cNvSpPr>
          <p:nvPr>
            <p:ph type="title"/>
          </p:nvPr>
        </p:nvSpPr>
        <p:spPr>
          <a:xfrm>
            <a:off x="4419600" y="152400"/>
            <a:ext cx="3200400" cy="838200"/>
          </a:xfrm>
          <a:effectLst>
            <a:glow rad="228600">
              <a:schemeClr val="accent4">
                <a:satMod val="175000"/>
                <a:alpha val="40000"/>
              </a:schemeClr>
            </a:glow>
          </a:effectLst>
        </p:spPr>
        <p:txBody>
          <a:bodyPr>
            <a:normAutofit/>
          </a:bodyPr>
          <a:lstStyle/>
          <a:p>
            <a:pPr algn="r"/>
            <a:r>
              <a:rPr lang="ar-SA" sz="4400" b="1" dirty="0">
                <a:solidFill>
                  <a:schemeClr val="tx1"/>
                </a:solidFill>
                <a:latin typeface="Arabic Typesetting" pitchFamily="66" charset="-78"/>
                <a:cs typeface="Arabic Typesetting" pitchFamily="66" charset="-78"/>
              </a:rPr>
              <a:t>التعلُّـم النَّشِط هو :</a:t>
            </a:r>
            <a:endParaRPr lang="en-US" sz="4400" b="1" dirty="0">
              <a:solidFill>
                <a:schemeClr val="tx1"/>
              </a:solidFill>
              <a:latin typeface="Arabic Typesetting" pitchFamily="66" charset="-78"/>
              <a:cs typeface="Arabic Typesetting" pitchFamily="66" charset="-78"/>
            </a:endParaRPr>
          </a:p>
        </p:txBody>
      </p:sp>
      <p:sp>
        <p:nvSpPr>
          <p:cNvPr id="46083" name="Rectangle 3"/>
          <p:cNvSpPr>
            <a:spLocks noGrp="1" noChangeArrowheads="1"/>
          </p:cNvSpPr>
          <p:nvPr>
            <p:ph type="body" idx="1"/>
          </p:nvPr>
        </p:nvSpPr>
        <p:spPr>
          <a:xfrm>
            <a:off x="1752600" y="1066800"/>
            <a:ext cx="8686800" cy="2438400"/>
          </a:xfrm>
        </p:spPr>
        <p:txBody>
          <a:bodyPr>
            <a:noAutofit/>
          </a:bodyPr>
          <a:lstStyle/>
          <a:p>
            <a:pPr algn="ctr">
              <a:lnSpc>
                <a:spcPct val="90000"/>
              </a:lnSpc>
              <a:buFontTx/>
              <a:buChar char="-"/>
            </a:pPr>
            <a:r>
              <a:rPr lang="ar-SA" sz="36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هو فلسفة تربوية تعتمد على إيجيابية في الموقف التعليمي ويهدف إلى تفعيل دور المتعلم من خلال العمل والبحث والتجريب واعتماد المتعلم على ذاته في الحصول على المعلمومات واكتساب المهارات وتكوين القيم والاتجاهات فهو لا يرتكز على</a:t>
            </a:r>
            <a:br>
              <a:rPr lang="ar-SA" sz="36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br>
            <a:r>
              <a:rPr lang="ar-SA" sz="36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 الحفظ والتلقين وإنما على تنمية التفكير والقدرة على حل المشكلات </a:t>
            </a:r>
            <a:br>
              <a:rPr lang="ar-SA" sz="36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br>
            <a:r>
              <a:rPr lang="ar-SA" sz="36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rPr>
              <a:t>وعلى العمل الجماعي والتعلم التعاوني . </a:t>
            </a:r>
            <a:endParaRPr lang="en-US" sz="3600" b="1" dirty="0">
              <a:solidFill>
                <a:schemeClr val="tx1"/>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pic>
        <p:nvPicPr>
          <p:cNvPr id="5" name="Picture 7" descr="124804"/>
          <p:cNvPicPr>
            <a:picLocks noChangeAspect="1" noChangeArrowheads="1"/>
          </p:cNvPicPr>
          <p:nvPr/>
        </p:nvPicPr>
        <p:blipFill>
          <a:blip r:embed="rId3" cstate="print"/>
          <a:srcRect/>
          <a:stretch>
            <a:fillRect/>
          </a:stretch>
        </p:blipFill>
        <p:spPr bwMode="auto">
          <a:xfrm>
            <a:off x="1800497" y="3733800"/>
            <a:ext cx="4648200" cy="2437471"/>
          </a:xfrm>
          <a:prstGeom prst="rect">
            <a:avLst/>
          </a:prstGeom>
          <a:noFill/>
          <a:effectLst>
            <a:glow rad="101600">
              <a:schemeClr val="accent1">
                <a:satMod val="175000"/>
                <a:alpha val="40000"/>
              </a:schemeClr>
            </a:glow>
          </a:effectLst>
        </p:spPr>
      </p:pic>
    </p:spTree>
    <p:extLst>
      <p:ext uri="{BB962C8B-B14F-4D97-AF65-F5344CB8AC3E}">
        <p14:creationId xmlns:p14="http://schemas.microsoft.com/office/powerpoint/2010/main" val="179267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wedge">
                                      <p:cBhvr>
                                        <p:cTn id="7" dur="2000"/>
                                        <p:tgtEl>
                                          <p:spTgt spid="46082"/>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edge">
                                      <p:cBhvr>
                                        <p:cTn id="10" dur="2000"/>
                                        <p:tgtEl>
                                          <p:spTgt spid="6"/>
                                        </p:tgtEl>
                                      </p:cBhvr>
                                    </p:animEffect>
                                  </p:childTnLst>
                                </p:cTn>
                              </p:par>
                            </p:childTnLst>
                          </p:cTn>
                        </p:par>
                        <p:par>
                          <p:cTn id="11" fill="hold">
                            <p:stCondLst>
                              <p:cond delay="2000"/>
                            </p:stCondLst>
                            <p:childTnLst>
                              <p:par>
                                <p:cTn id="12" presetID="26" presetClass="entr" presetSubtype="0" fill="hold" grpId="0" nodeType="afterEffect">
                                  <p:stCondLst>
                                    <p:cond delay="0"/>
                                  </p:stCondLst>
                                  <p:childTnLst>
                                    <p:set>
                                      <p:cBhvr>
                                        <p:cTn id="13" dur="1" fill="hold">
                                          <p:stCondLst>
                                            <p:cond delay="0"/>
                                          </p:stCondLst>
                                        </p:cTn>
                                        <p:tgtEl>
                                          <p:spTgt spid="46083">
                                            <p:txEl>
                                              <p:pRg st="0" end="0"/>
                                            </p:txEl>
                                          </p:spTgt>
                                        </p:tgtEl>
                                        <p:attrNameLst>
                                          <p:attrName>style.visibility</p:attrName>
                                        </p:attrNameLst>
                                      </p:cBhvr>
                                      <p:to>
                                        <p:strVal val="visible"/>
                                      </p:to>
                                    </p:set>
                                    <p:animEffect transition="in" filter="wipe(down)">
                                      <p:cBhvr>
                                        <p:cTn id="14" dur="870">
                                          <p:stCondLst>
                                            <p:cond delay="0"/>
                                          </p:stCondLst>
                                        </p:cTn>
                                        <p:tgtEl>
                                          <p:spTgt spid="46083">
                                            <p:txEl>
                                              <p:pRg st="0" end="0"/>
                                            </p:txEl>
                                          </p:spTgt>
                                        </p:tgtEl>
                                      </p:cBhvr>
                                    </p:animEffect>
                                    <p:anim calcmode="lin" valueType="num">
                                      <p:cBhvr>
                                        <p:cTn id="15" dur="2733" tmFilter="0,0; 0.14,0.36; 0.43,0.73; 0.71,0.91; 1.0,1.0">
                                          <p:stCondLst>
                                            <p:cond delay="0"/>
                                          </p:stCondLst>
                                        </p:cTn>
                                        <p:tgtEl>
                                          <p:spTgt spid="46083">
                                            <p:txEl>
                                              <p:pRg st="0" end="0"/>
                                            </p:txEl>
                                          </p:spTgt>
                                        </p:tgtEl>
                                        <p:attrNameLst>
                                          <p:attrName>ppt_x</p:attrName>
                                        </p:attrNameLst>
                                      </p:cBhvr>
                                      <p:tavLst>
                                        <p:tav tm="0">
                                          <p:val>
                                            <p:strVal val="#ppt_x-0.25"/>
                                          </p:val>
                                        </p:tav>
                                        <p:tav tm="100000">
                                          <p:val>
                                            <p:strVal val="#ppt_x"/>
                                          </p:val>
                                        </p:tav>
                                      </p:tavLst>
                                    </p:anim>
                                    <p:anim calcmode="lin" valueType="num">
                                      <p:cBhvr>
                                        <p:cTn id="16" dur="996" tmFilter="0.0,0.0; 0.25,0.07; 0.50,0.2; 0.75,0.467; 1.0,1.0">
                                          <p:stCondLst>
                                            <p:cond delay="0"/>
                                          </p:stCondLst>
                                        </p:cTn>
                                        <p:tgtEl>
                                          <p:spTgt spid="46083">
                                            <p:txEl>
                                              <p:pRg st="0" end="0"/>
                                            </p:txEl>
                                          </p:spTgt>
                                        </p:tgtEl>
                                        <p:attrNameLst>
                                          <p:attrName>ppt_y</p:attrName>
                                        </p:attrNameLst>
                                      </p:cBhvr>
                                      <p:tavLst>
                                        <p:tav tm="0" fmla="#ppt_y-sin(pi*$)/3">
                                          <p:val>
                                            <p:fltVal val="0.5"/>
                                          </p:val>
                                        </p:tav>
                                        <p:tav tm="100000">
                                          <p:val>
                                            <p:fltVal val="1"/>
                                          </p:val>
                                        </p:tav>
                                      </p:tavLst>
                                    </p:anim>
                                    <p:anim calcmode="lin" valueType="num">
                                      <p:cBhvr>
                                        <p:cTn id="17" dur="996" tmFilter="0, 0; 0.125,0.2665; 0.25,0.4; 0.375,0.465; 0.5,0.5;  0.625,0.535; 0.75,0.6; 0.875,0.7335; 1,1">
                                          <p:stCondLst>
                                            <p:cond delay="996"/>
                                          </p:stCondLst>
                                        </p:cTn>
                                        <p:tgtEl>
                                          <p:spTgt spid="46083">
                                            <p:txEl>
                                              <p:pRg st="0" end="0"/>
                                            </p:txEl>
                                          </p:spTgt>
                                        </p:tgtEl>
                                        <p:attrNameLst>
                                          <p:attrName>ppt_y</p:attrName>
                                        </p:attrNameLst>
                                      </p:cBhvr>
                                      <p:tavLst>
                                        <p:tav tm="0" fmla="#ppt_y-sin(pi*$)/9">
                                          <p:val>
                                            <p:fltVal val="0"/>
                                          </p:val>
                                        </p:tav>
                                        <p:tav tm="100000">
                                          <p:val>
                                            <p:fltVal val="1"/>
                                          </p:val>
                                        </p:tav>
                                      </p:tavLst>
                                    </p:anim>
                                    <p:anim calcmode="lin" valueType="num">
                                      <p:cBhvr>
                                        <p:cTn id="18" dur="498" tmFilter="0, 0; 0.125,0.2665; 0.25,0.4; 0.375,0.465; 0.5,0.5;  0.625,0.535; 0.75,0.6; 0.875,0.7335; 1,1">
                                          <p:stCondLst>
                                            <p:cond delay="1986"/>
                                          </p:stCondLst>
                                        </p:cTn>
                                        <p:tgtEl>
                                          <p:spTgt spid="46083">
                                            <p:txEl>
                                              <p:pRg st="0" end="0"/>
                                            </p:txEl>
                                          </p:spTgt>
                                        </p:tgtEl>
                                        <p:attrNameLst>
                                          <p:attrName>ppt_y</p:attrName>
                                        </p:attrNameLst>
                                      </p:cBhvr>
                                      <p:tavLst>
                                        <p:tav tm="0" fmla="#ppt_y-sin(pi*$)/27">
                                          <p:val>
                                            <p:fltVal val="0"/>
                                          </p:val>
                                        </p:tav>
                                        <p:tav tm="100000">
                                          <p:val>
                                            <p:fltVal val="1"/>
                                          </p:val>
                                        </p:tav>
                                      </p:tavLst>
                                    </p:anim>
                                    <p:anim calcmode="lin" valueType="num">
                                      <p:cBhvr>
                                        <p:cTn id="19" dur="246" tmFilter="0, 0; 0.125,0.2665; 0.25,0.4; 0.375,0.465; 0.5,0.5;  0.625,0.535; 0.75,0.6; 0.875,0.7335; 1,1">
                                          <p:stCondLst>
                                            <p:cond delay="2484"/>
                                          </p:stCondLst>
                                        </p:cTn>
                                        <p:tgtEl>
                                          <p:spTgt spid="46083">
                                            <p:txEl>
                                              <p:pRg st="0" end="0"/>
                                            </p:txEl>
                                          </p:spTgt>
                                        </p:tgtEl>
                                        <p:attrNameLst>
                                          <p:attrName>ppt_y</p:attrName>
                                        </p:attrNameLst>
                                      </p:cBhvr>
                                      <p:tavLst>
                                        <p:tav tm="0" fmla="#ppt_y-sin(pi*$)/81">
                                          <p:val>
                                            <p:fltVal val="0"/>
                                          </p:val>
                                        </p:tav>
                                        <p:tav tm="100000">
                                          <p:val>
                                            <p:fltVal val="1"/>
                                          </p:val>
                                        </p:tav>
                                      </p:tavLst>
                                    </p:anim>
                                    <p:animScale>
                                      <p:cBhvr>
                                        <p:cTn id="20" dur="39">
                                          <p:stCondLst>
                                            <p:cond delay="975"/>
                                          </p:stCondLst>
                                        </p:cTn>
                                        <p:tgtEl>
                                          <p:spTgt spid="46083">
                                            <p:txEl>
                                              <p:pRg st="0" end="0"/>
                                            </p:txEl>
                                          </p:spTgt>
                                        </p:tgtEl>
                                      </p:cBhvr>
                                      <p:to x="100000" y="60000"/>
                                    </p:animScale>
                                    <p:animScale>
                                      <p:cBhvr>
                                        <p:cTn id="21" dur="249" decel="50000">
                                          <p:stCondLst>
                                            <p:cond delay="1014"/>
                                          </p:stCondLst>
                                        </p:cTn>
                                        <p:tgtEl>
                                          <p:spTgt spid="46083">
                                            <p:txEl>
                                              <p:pRg st="0" end="0"/>
                                            </p:txEl>
                                          </p:spTgt>
                                        </p:tgtEl>
                                      </p:cBhvr>
                                      <p:to x="100000" y="100000"/>
                                    </p:animScale>
                                    <p:animScale>
                                      <p:cBhvr>
                                        <p:cTn id="22" dur="39">
                                          <p:stCondLst>
                                            <p:cond delay="1968"/>
                                          </p:stCondLst>
                                        </p:cTn>
                                        <p:tgtEl>
                                          <p:spTgt spid="46083">
                                            <p:txEl>
                                              <p:pRg st="0" end="0"/>
                                            </p:txEl>
                                          </p:spTgt>
                                        </p:tgtEl>
                                      </p:cBhvr>
                                      <p:to x="100000" y="80000"/>
                                    </p:animScale>
                                    <p:animScale>
                                      <p:cBhvr>
                                        <p:cTn id="23" dur="249" decel="50000">
                                          <p:stCondLst>
                                            <p:cond delay="2007"/>
                                          </p:stCondLst>
                                        </p:cTn>
                                        <p:tgtEl>
                                          <p:spTgt spid="46083">
                                            <p:txEl>
                                              <p:pRg st="0" end="0"/>
                                            </p:txEl>
                                          </p:spTgt>
                                        </p:tgtEl>
                                      </p:cBhvr>
                                      <p:to x="100000" y="100000"/>
                                    </p:animScale>
                                    <p:animScale>
                                      <p:cBhvr>
                                        <p:cTn id="24" dur="39">
                                          <p:stCondLst>
                                            <p:cond delay="2463"/>
                                          </p:stCondLst>
                                        </p:cTn>
                                        <p:tgtEl>
                                          <p:spTgt spid="46083">
                                            <p:txEl>
                                              <p:pRg st="0" end="0"/>
                                            </p:txEl>
                                          </p:spTgt>
                                        </p:tgtEl>
                                      </p:cBhvr>
                                      <p:to x="100000" y="90000"/>
                                    </p:animScale>
                                    <p:animScale>
                                      <p:cBhvr>
                                        <p:cTn id="25" dur="249" decel="50000">
                                          <p:stCondLst>
                                            <p:cond delay="2502"/>
                                          </p:stCondLst>
                                        </p:cTn>
                                        <p:tgtEl>
                                          <p:spTgt spid="46083">
                                            <p:txEl>
                                              <p:pRg st="0" end="0"/>
                                            </p:txEl>
                                          </p:spTgt>
                                        </p:tgtEl>
                                      </p:cBhvr>
                                      <p:to x="100000" y="100000"/>
                                    </p:animScale>
                                    <p:animScale>
                                      <p:cBhvr>
                                        <p:cTn id="26" dur="39">
                                          <p:stCondLst>
                                            <p:cond delay="2712"/>
                                          </p:stCondLst>
                                        </p:cTn>
                                        <p:tgtEl>
                                          <p:spTgt spid="46083">
                                            <p:txEl>
                                              <p:pRg st="0" end="0"/>
                                            </p:txEl>
                                          </p:spTgt>
                                        </p:tgtEl>
                                      </p:cBhvr>
                                      <p:to x="100000" y="95000"/>
                                    </p:animScale>
                                    <p:animScale>
                                      <p:cBhvr>
                                        <p:cTn id="27" dur="249" decel="50000">
                                          <p:stCondLst>
                                            <p:cond delay="2751"/>
                                          </p:stCondLst>
                                        </p:cTn>
                                        <p:tgtEl>
                                          <p:spTgt spid="46083">
                                            <p:txEl>
                                              <p:pRg st="0" end="0"/>
                                            </p:txEl>
                                          </p:spTgt>
                                        </p:tgtEl>
                                      </p:cBhvr>
                                      <p:to x="100000" y="100000"/>
                                    </p:animScale>
                                  </p:childTnLst>
                                </p:cTn>
                              </p:par>
                              <p:par>
                                <p:cTn id="28" presetID="48" presetClass="entr" presetSubtype="0" accel="50000"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2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1" dur="2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32" dur="2000" fill="hold"/>
                                        <p:tgtEl>
                                          <p:spTgt spid="5"/>
                                        </p:tgtEl>
                                        <p:attrNameLst>
                                          <p:attrName>ppt_y</p:attrName>
                                        </p:attrNameLst>
                                      </p:cBhvr>
                                      <p:tavLst>
                                        <p:tav tm="0">
                                          <p:val>
                                            <p:strVal val="#ppt_y"/>
                                          </p:val>
                                        </p:tav>
                                        <p:tav tm="100000">
                                          <p:val>
                                            <p:strVal val="#ppt_y"/>
                                          </p:val>
                                        </p:tav>
                                      </p:tavLst>
                                    </p:anim>
                                    <p:animEffect transition="in" filter="fade">
                                      <p:cBhvr>
                                        <p:cTn id="3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6082" grpId="0"/>
      <p:bldP spid="460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24364" y="142852"/>
            <a:ext cx="3429024" cy="685800"/>
          </a:xfrm>
        </p:spPr>
        <p:txBody>
          <a:bodyPr>
            <a:noAutofit/>
          </a:bodyPr>
          <a:lstStyle/>
          <a:p>
            <a:pPr algn="ctr" eaLnBrk="1" hangingPunct="1"/>
            <a:r>
              <a:rPr lang="ar-SA" sz="40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عجائب الدماغ</a:t>
            </a:r>
            <a:endParaRPr lang="en-US" sz="40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1267" name="Rectangle 3"/>
          <p:cNvSpPr>
            <a:spLocks noGrp="1" noChangeArrowheads="1"/>
          </p:cNvSpPr>
          <p:nvPr>
            <p:ph type="body" idx="1"/>
          </p:nvPr>
        </p:nvSpPr>
        <p:spPr>
          <a:xfrm>
            <a:off x="1738282" y="1785926"/>
            <a:ext cx="8534400" cy="3852874"/>
          </a:xfrm>
        </p:spPr>
        <p:txBody>
          <a:bodyPr>
            <a:normAutofit/>
          </a:bodyPr>
          <a:lstStyle/>
          <a:p>
            <a:pPr eaLnBrk="1" hangingPunct="1">
              <a:lnSpc>
                <a:spcPct val="90000"/>
              </a:lnSpc>
            </a:pPr>
            <a:r>
              <a:rPr lang="ar-SA" b="1" dirty="0">
                <a:effectLst>
                  <a:outerShdw blurRad="38100" dist="38100" dir="2700000" algn="tl">
                    <a:srgbClr val="000000">
                      <a:alpha val="43137"/>
                    </a:srgbClr>
                  </a:outerShdw>
                </a:effectLst>
              </a:rPr>
              <a:t> عدد خلايا الدماغ 10مليارات خلية عصبية تقريباً .</a:t>
            </a:r>
          </a:p>
          <a:p>
            <a:pPr eaLnBrk="1" hangingPunct="1">
              <a:lnSpc>
                <a:spcPct val="90000"/>
              </a:lnSpc>
            </a:pPr>
            <a:r>
              <a:rPr lang="ar-SA" b="1" dirty="0">
                <a:effectLst>
                  <a:outerShdw blurRad="38100" dist="38100" dir="2700000" algn="tl">
                    <a:srgbClr val="000000">
                      <a:alpha val="43137"/>
                    </a:srgbClr>
                  </a:outerShdw>
                </a:effectLst>
              </a:rPr>
              <a:t> كل خلية تكون نبضات كهربائية إلى باقي الخلايا .</a:t>
            </a:r>
          </a:p>
          <a:p>
            <a:pPr eaLnBrk="1" hangingPunct="1">
              <a:lnSpc>
                <a:spcPct val="90000"/>
              </a:lnSpc>
            </a:pPr>
            <a:r>
              <a:rPr lang="ar-SA" b="1" dirty="0">
                <a:effectLst>
                  <a:outerShdw blurRad="38100" dist="38100" dir="2700000" algn="tl">
                    <a:srgbClr val="000000">
                      <a:alpha val="43137"/>
                    </a:srgbClr>
                  </a:outerShdw>
                </a:effectLst>
              </a:rPr>
              <a:t>تعد نقاط الارتباط التي تقع في القشرة الخارجية للدماغ قاعدة التفكير ومركـــــز                                                                </a:t>
            </a:r>
          </a:p>
          <a:p>
            <a:pPr eaLnBrk="1" hangingPunct="1">
              <a:lnSpc>
                <a:spcPct val="90000"/>
              </a:lnSpc>
              <a:buNone/>
            </a:pPr>
            <a:r>
              <a:rPr lang="ar-SA" b="1" dirty="0">
                <a:effectLst>
                  <a:outerShdw blurRad="38100" dist="38100" dir="2700000" algn="tl">
                    <a:srgbClr val="000000">
                      <a:alpha val="43137"/>
                    </a:srgbClr>
                  </a:outerShdw>
                </a:effectLst>
              </a:rPr>
              <a:t>                                        الـــوعي للإنـســان .</a:t>
            </a:r>
          </a:p>
          <a:p>
            <a:pPr eaLnBrk="1" hangingPunct="1">
              <a:lnSpc>
                <a:spcPct val="90000"/>
              </a:lnSpc>
            </a:pPr>
            <a:r>
              <a:rPr lang="ar-SA" b="1" dirty="0">
                <a:effectLst>
                  <a:outerShdw blurRad="38100" dist="38100" dir="2700000" algn="tl">
                    <a:srgbClr val="000000">
                      <a:alpha val="43137"/>
                    </a:srgbClr>
                  </a:outerShdw>
                </a:effectLst>
              </a:rPr>
              <a:t> توجد أجزاء شاغرة وظيفيا في الدماغ تركها الله - سبحانه وتعالى – لكي يطورها             </a:t>
            </a:r>
          </a:p>
          <a:p>
            <a:pPr eaLnBrk="1" hangingPunct="1">
              <a:lnSpc>
                <a:spcPct val="90000"/>
              </a:lnSpc>
              <a:buNone/>
            </a:pPr>
            <a:r>
              <a:rPr lang="ar-SA" b="1" dirty="0">
                <a:effectLst>
                  <a:outerShdw blurRad="38100" dist="38100" dir="2700000" algn="tl">
                    <a:srgbClr val="000000">
                      <a:alpha val="43137"/>
                    </a:srgbClr>
                  </a:outerShdw>
                </a:effectLst>
              </a:rPr>
              <a:t>                  الإنسان ويخصص لها الوظائف اللازمة في حياته .</a:t>
            </a:r>
          </a:p>
          <a:p>
            <a:pPr>
              <a:lnSpc>
                <a:spcPct val="90000"/>
              </a:lnSpc>
            </a:pPr>
            <a:r>
              <a:rPr lang="ar-SA" b="1" dirty="0">
                <a:effectLst>
                  <a:outerShdw blurRad="38100" dist="38100" dir="2700000" algn="tl">
                    <a:srgbClr val="000000">
                      <a:alpha val="43137"/>
                    </a:srgbClr>
                  </a:outerShdw>
                </a:effectLst>
              </a:rPr>
              <a:t>يتكون الدماغ من نصفين كرويين هما النصف الأيمن والنصف الأيسر ولكل منهما  </a:t>
            </a:r>
          </a:p>
          <a:p>
            <a:pPr>
              <a:lnSpc>
                <a:spcPct val="90000"/>
              </a:lnSpc>
              <a:buNone/>
            </a:pPr>
            <a:r>
              <a:rPr lang="ar-SA" b="1" dirty="0">
                <a:effectLst>
                  <a:outerShdw blurRad="38100" dist="38100" dir="2700000" algn="tl">
                    <a:srgbClr val="000000">
                      <a:alpha val="43137"/>
                    </a:srgbClr>
                  </a:outerShdw>
                </a:effectLst>
              </a:rPr>
              <a:t>                                       وظـائـفــه الخاصــة بـــه . </a:t>
            </a:r>
          </a:p>
        </p:txBody>
      </p:sp>
      <p:sp>
        <p:nvSpPr>
          <p:cNvPr id="11268" name="Rectangle 4"/>
          <p:cNvSpPr>
            <a:spLocks noChangeArrowheads="1"/>
          </p:cNvSpPr>
          <p:nvPr/>
        </p:nvSpPr>
        <p:spPr bwMode="auto">
          <a:xfrm>
            <a:off x="1524000" y="4786322"/>
            <a:ext cx="8843970" cy="2071678"/>
          </a:xfrm>
          <a:prstGeom prst="rect">
            <a:avLst/>
          </a:prstGeom>
          <a:noFill/>
          <a:ln w="9525">
            <a:noFill/>
            <a:miter lim="800000"/>
            <a:headEnd/>
            <a:tailEnd/>
          </a:ln>
        </p:spPr>
        <p:txBody>
          <a:bodyPr anchor="ctr"/>
          <a:lstStyle/>
          <a:p>
            <a:pPr algn="ctr"/>
            <a:r>
              <a:rPr lang="ar-SA" sz="2800" b="1" dirty="0">
                <a:solidFill>
                  <a:srgbClr val="147E0C"/>
                </a:solidFill>
                <a:cs typeface="DecoType Thuluth" pitchFamily="2" charset="-78"/>
              </a:rPr>
              <a:t>(( إن في خلقِ السَّمَوتِ والأرْضِ واختلفِ الليلِ والنهارِ لأيتٍ لأولى الألبب ِ* الذينَ يذكرونَ اللهَ قيمًا وقعودًا وعلى جنوبهمْ ويتفكرون َفي خلقِ السَّموَتِ والأرضِ ربَّنا ما خلقتَ هذا بطلاً سُبحَنكَ فقِنا عذابَ النَّارِ*)) </a:t>
            </a:r>
            <a:r>
              <a:rPr lang="ar-SA" sz="2800" b="1" dirty="0">
                <a:solidFill>
                  <a:srgbClr val="147E0C"/>
                </a:solidFill>
                <a:cs typeface="AL-Mohanad" pitchFamily="10" charset="-78"/>
              </a:rPr>
              <a:t>آل عمران ، 190-191. </a:t>
            </a:r>
            <a:endParaRPr lang="en-US" sz="2800" b="1" dirty="0">
              <a:solidFill>
                <a:srgbClr val="147E0C"/>
              </a:solidFill>
              <a:cs typeface="DecoType Thuluth" pitchFamily="2" charset="-78"/>
            </a:endParaRPr>
          </a:p>
        </p:txBody>
      </p:sp>
      <p:pic>
        <p:nvPicPr>
          <p:cNvPr id="5" name="Picture 37" descr="stj_rnbar"/>
          <p:cNvPicPr>
            <a:picLocks noChangeAspect="1" noChangeArrowheads="1" noCrop="1"/>
          </p:cNvPicPr>
          <p:nvPr/>
        </p:nvPicPr>
        <p:blipFill>
          <a:blip r:embed="rId2" cstate="print"/>
          <a:srcRect/>
          <a:stretch>
            <a:fillRect/>
          </a:stretch>
        </p:blipFill>
        <p:spPr bwMode="auto">
          <a:xfrm>
            <a:off x="4595802" y="714356"/>
            <a:ext cx="3214710" cy="500066"/>
          </a:xfrm>
          <a:prstGeom prst="rect">
            <a:avLst/>
          </a:prstGeom>
          <a:noFill/>
          <a:ln w="9525">
            <a:noFill/>
            <a:miter lim="800000"/>
            <a:headEnd/>
            <a:tailEnd/>
          </a:ln>
          <a:effectLst>
            <a:glow rad="139700">
              <a:schemeClr val="accent1">
                <a:satMod val="175000"/>
                <a:alpha val="40000"/>
              </a:schemeClr>
            </a:glow>
          </a:effectLst>
        </p:spPr>
      </p:pic>
      <p:pic>
        <p:nvPicPr>
          <p:cNvPr id="1026" name="Picture 2" descr="C:\Users\DODO&amp;MERO\Desktop\42351.jpg"/>
          <p:cNvPicPr>
            <a:picLocks noChangeAspect="1" noChangeArrowheads="1"/>
          </p:cNvPicPr>
          <p:nvPr/>
        </p:nvPicPr>
        <p:blipFill>
          <a:blip r:embed="rId3" cstate="print"/>
          <a:srcRect/>
          <a:stretch>
            <a:fillRect/>
          </a:stretch>
        </p:blipFill>
        <p:spPr bwMode="auto">
          <a:xfrm>
            <a:off x="1288021" y="714356"/>
            <a:ext cx="2436868" cy="2193161"/>
          </a:xfrm>
          <a:prstGeom prst="rect">
            <a:avLst/>
          </a:prstGeom>
          <a:noFill/>
        </p:spPr>
      </p:pic>
    </p:spTree>
    <p:extLst>
      <p:ext uri="{BB962C8B-B14F-4D97-AF65-F5344CB8AC3E}">
        <p14:creationId xmlns:p14="http://schemas.microsoft.com/office/powerpoint/2010/main" val="395581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2000" fill="hold"/>
                                        <p:tgtEl>
                                          <p:spTgt spid="11266"/>
                                        </p:tgtEl>
                                        <p:attrNameLst>
                                          <p:attrName>ppt_x</p:attrName>
                                        </p:attrNameLst>
                                      </p:cBhvr>
                                      <p:tavLst>
                                        <p:tav tm="0">
                                          <p:val>
                                            <p:strVal val="#ppt_x-.2"/>
                                          </p:val>
                                        </p:tav>
                                        <p:tav tm="100000">
                                          <p:val>
                                            <p:strVal val="#ppt_x"/>
                                          </p:val>
                                        </p:tav>
                                      </p:tavLst>
                                    </p:anim>
                                    <p:anim calcmode="lin" valueType="num">
                                      <p:cBhvr>
                                        <p:cTn id="8" dur="2000" fill="hold"/>
                                        <p:tgtEl>
                                          <p:spTgt spid="11266"/>
                                        </p:tgtEl>
                                        <p:attrNameLst>
                                          <p:attrName>ppt_y</p:attrName>
                                        </p:attrNameLst>
                                      </p:cBhvr>
                                      <p:tavLst>
                                        <p:tav tm="0">
                                          <p:val>
                                            <p:strVal val="#ppt_y"/>
                                          </p:val>
                                        </p:tav>
                                        <p:tav tm="100000">
                                          <p:val>
                                            <p:strVal val="#ppt_y"/>
                                          </p:val>
                                        </p:tav>
                                      </p:tavLst>
                                    </p:anim>
                                    <p:animEffect transition="in" filter="wipe(right)" prLst="gradientSize: 0.1">
                                      <p:cBhvr>
                                        <p:cTn id="9" dur="2000"/>
                                        <p:tgtEl>
                                          <p:spTgt spid="11266"/>
                                        </p:tgtEl>
                                      </p:cBhvr>
                                    </p:animEffect>
                                  </p:childTnLst>
                                </p:cTn>
                              </p:par>
                              <p:par>
                                <p:cTn id="10" presetID="49" presetClass="entr" presetSubtype="0" decel="10000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2000" fill="hold"/>
                                        <p:tgtEl>
                                          <p:spTgt spid="5"/>
                                        </p:tgtEl>
                                        <p:attrNameLst>
                                          <p:attrName>ppt_w</p:attrName>
                                        </p:attrNameLst>
                                      </p:cBhvr>
                                      <p:tavLst>
                                        <p:tav tm="0">
                                          <p:val>
                                            <p:fltVal val="0"/>
                                          </p:val>
                                        </p:tav>
                                        <p:tav tm="100000">
                                          <p:val>
                                            <p:strVal val="#ppt_w"/>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anim calcmode="lin" valueType="num">
                                      <p:cBhvr>
                                        <p:cTn id="14" dur="2000" fill="hold"/>
                                        <p:tgtEl>
                                          <p:spTgt spid="5"/>
                                        </p:tgtEl>
                                        <p:attrNameLst>
                                          <p:attrName>style.rotation</p:attrName>
                                        </p:attrNameLst>
                                      </p:cBhvr>
                                      <p:tavLst>
                                        <p:tav tm="0">
                                          <p:val>
                                            <p:fltVal val="360"/>
                                          </p:val>
                                        </p:tav>
                                        <p:tav tm="100000">
                                          <p:val>
                                            <p:fltVal val="0"/>
                                          </p:val>
                                        </p:tav>
                                      </p:tavLst>
                                    </p:anim>
                                    <p:animEffect transition="in" filter="fade">
                                      <p:cBhvr>
                                        <p:cTn id="15" dur="2000"/>
                                        <p:tgtEl>
                                          <p:spTgt spid="5"/>
                                        </p:tgtEl>
                                      </p:cBhvr>
                                    </p:animEffect>
                                  </p:childTnLst>
                                </p:cTn>
                              </p:par>
                              <p:par>
                                <p:cTn id="16" presetID="29" presetClass="entr" presetSubtype="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 calcmode="lin" valueType="num">
                                      <p:cBhvr>
                                        <p:cTn id="18" dur="2000" fill="hold"/>
                                        <p:tgtEl>
                                          <p:spTgt spid="1026"/>
                                        </p:tgtEl>
                                        <p:attrNameLst>
                                          <p:attrName>ppt_x</p:attrName>
                                        </p:attrNameLst>
                                      </p:cBhvr>
                                      <p:tavLst>
                                        <p:tav tm="0">
                                          <p:val>
                                            <p:strVal val="#ppt_x-.2"/>
                                          </p:val>
                                        </p:tav>
                                        <p:tav tm="100000">
                                          <p:val>
                                            <p:strVal val="#ppt_x"/>
                                          </p:val>
                                        </p:tav>
                                      </p:tavLst>
                                    </p:anim>
                                    <p:anim calcmode="lin" valueType="num">
                                      <p:cBhvr>
                                        <p:cTn id="19" dur="2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20" dur="2000"/>
                                        <p:tgtEl>
                                          <p:spTgt spid="1026"/>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11267">
                                            <p:txEl>
                                              <p:pRg st="0" end="0"/>
                                            </p:txEl>
                                          </p:spTgt>
                                        </p:tgtEl>
                                        <p:attrNameLst>
                                          <p:attrName>style.visibility</p:attrName>
                                        </p:attrNameLst>
                                      </p:cBhvr>
                                      <p:to>
                                        <p:strVal val="visible"/>
                                      </p:to>
                                    </p:set>
                                    <p:anim calcmode="lin" valueType="num">
                                      <p:cBhvr>
                                        <p:cTn id="25" dur="5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26" dur="5000" fill="hold"/>
                                        <p:tgtEl>
                                          <p:spTgt spid="11267">
                                            <p:txEl>
                                              <p:pRg st="0" end="0"/>
                                            </p:txEl>
                                          </p:spTgt>
                                        </p:tgtEl>
                                        <p:attrNameLst>
                                          <p:attrName>ppt_h</p:attrName>
                                        </p:attrNameLst>
                                      </p:cBhvr>
                                      <p:tavLst>
                                        <p:tav tm="0">
                                          <p:val>
                                            <p:fltVal val="0"/>
                                          </p:val>
                                        </p:tav>
                                        <p:tav tm="100000">
                                          <p:val>
                                            <p:strVal val="#ppt_h"/>
                                          </p:val>
                                        </p:tav>
                                      </p:tavLst>
                                    </p:anim>
                                  </p:childTnLst>
                                </p:cTn>
                              </p:par>
                            </p:childTnLst>
                          </p:cTn>
                        </p:par>
                        <p:par>
                          <p:cTn id="27" fill="hold">
                            <p:stCondLst>
                              <p:cond delay="5000"/>
                            </p:stCondLst>
                            <p:childTnLst>
                              <p:par>
                                <p:cTn id="28" presetID="23" presetClass="entr" presetSubtype="16" fill="hold" nodeType="afterEffect">
                                  <p:stCondLst>
                                    <p:cond delay="0"/>
                                  </p:stCondLst>
                                  <p:childTnLst>
                                    <p:set>
                                      <p:cBhvr>
                                        <p:cTn id="29" dur="1" fill="hold">
                                          <p:stCondLst>
                                            <p:cond delay="0"/>
                                          </p:stCondLst>
                                        </p:cTn>
                                        <p:tgtEl>
                                          <p:spTgt spid="11267">
                                            <p:txEl>
                                              <p:pRg st="1" end="1"/>
                                            </p:txEl>
                                          </p:spTgt>
                                        </p:tgtEl>
                                        <p:attrNameLst>
                                          <p:attrName>style.visibility</p:attrName>
                                        </p:attrNameLst>
                                      </p:cBhvr>
                                      <p:to>
                                        <p:strVal val="visible"/>
                                      </p:to>
                                    </p:set>
                                    <p:anim calcmode="lin" valueType="num">
                                      <p:cBhvr>
                                        <p:cTn id="30" dur="5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31" dur="5000" fill="hold"/>
                                        <p:tgtEl>
                                          <p:spTgt spid="11267">
                                            <p:txEl>
                                              <p:pRg st="1" end="1"/>
                                            </p:txEl>
                                          </p:spTgt>
                                        </p:tgtEl>
                                        <p:attrNameLst>
                                          <p:attrName>ppt_h</p:attrName>
                                        </p:attrNameLst>
                                      </p:cBhvr>
                                      <p:tavLst>
                                        <p:tav tm="0">
                                          <p:val>
                                            <p:fltVal val="0"/>
                                          </p:val>
                                        </p:tav>
                                        <p:tav tm="100000">
                                          <p:val>
                                            <p:strVal val="#ppt_h"/>
                                          </p:val>
                                        </p:tav>
                                      </p:tavLst>
                                    </p:anim>
                                  </p:childTnLst>
                                </p:cTn>
                              </p:par>
                            </p:childTnLst>
                          </p:cTn>
                        </p:par>
                        <p:par>
                          <p:cTn id="32" fill="hold">
                            <p:stCondLst>
                              <p:cond delay="10000"/>
                            </p:stCondLst>
                            <p:childTnLst>
                              <p:par>
                                <p:cTn id="33" presetID="23" presetClass="entr" presetSubtype="16" fill="hold" nodeType="afterEffect">
                                  <p:stCondLst>
                                    <p:cond delay="0"/>
                                  </p:stCondLst>
                                  <p:childTnLst>
                                    <p:set>
                                      <p:cBhvr>
                                        <p:cTn id="34" dur="1" fill="hold">
                                          <p:stCondLst>
                                            <p:cond delay="0"/>
                                          </p:stCondLst>
                                        </p:cTn>
                                        <p:tgtEl>
                                          <p:spTgt spid="11267">
                                            <p:txEl>
                                              <p:pRg st="2" end="2"/>
                                            </p:txEl>
                                          </p:spTgt>
                                        </p:tgtEl>
                                        <p:attrNameLst>
                                          <p:attrName>style.visibility</p:attrName>
                                        </p:attrNameLst>
                                      </p:cBhvr>
                                      <p:to>
                                        <p:strVal val="visible"/>
                                      </p:to>
                                    </p:set>
                                    <p:anim calcmode="lin" valueType="num">
                                      <p:cBhvr>
                                        <p:cTn id="35" dur="50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36" dur="5000" fill="hold"/>
                                        <p:tgtEl>
                                          <p:spTgt spid="11267">
                                            <p:txEl>
                                              <p:pRg st="2" end="2"/>
                                            </p:txEl>
                                          </p:spTgt>
                                        </p:tgtEl>
                                        <p:attrNameLst>
                                          <p:attrName>ppt_h</p:attrName>
                                        </p:attrNameLst>
                                      </p:cBhvr>
                                      <p:tavLst>
                                        <p:tav tm="0">
                                          <p:val>
                                            <p:fltVal val="0"/>
                                          </p:val>
                                        </p:tav>
                                        <p:tav tm="100000">
                                          <p:val>
                                            <p:strVal val="#ppt_h"/>
                                          </p:val>
                                        </p:tav>
                                      </p:tavLst>
                                    </p:anim>
                                  </p:childTnLst>
                                </p:cTn>
                              </p:par>
                            </p:childTnLst>
                          </p:cTn>
                        </p:par>
                        <p:par>
                          <p:cTn id="37" fill="hold">
                            <p:stCondLst>
                              <p:cond delay="15000"/>
                            </p:stCondLst>
                            <p:childTnLst>
                              <p:par>
                                <p:cTn id="38" presetID="23" presetClass="entr" presetSubtype="16" fill="hold" nodeType="afterEffect">
                                  <p:stCondLst>
                                    <p:cond delay="0"/>
                                  </p:stCondLst>
                                  <p:childTnLst>
                                    <p:set>
                                      <p:cBhvr>
                                        <p:cTn id="39" dur="1" fill="hold">
                                          <p:stCondLst>
                                            <p:cond delay="0"/>
                                          </p:stCondLst>
                                        </p:cTn>
                                        <p:tgtEl>
                                          <p:spTgt spid="11267">
                                            <p:txEl>
                                              <p:pRg st="3" end="3"/>
                                            </p:txEl>
                                          </p:spTgt>
                                        </p:tgtEl>
                                        <p:attrNameLst>
                                          <p:attrName>style.visibility</p:attrName>
                                        </p:attrNameLst>
                                      </p:cBhvr>
                                      <p:to>
                                        <p:strVal val="visible"/>
                                      </p:to>
                                    </p:set>
                                    <p:anim calcmode="lin" valueType="num">
                                      <p:cBhvr>
                                        <p:cTn id="40" dur="50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41" dur="5000" fill="hold"/>
                                        <p:tgtEl>
                                          <p:spTgt spid="11267">
                                            <p:txEl>
                                              <p:pRg st="3" end="3"/>
                                            </p:txEl>
                                          </p:spTgt>
                                        </p:tgtEl>
                                        <p:attrNameLst>
                                          <p:attrName>ppt_h</p:attrName>
                                        </p:attrNameLst>
                                      </p:cBhvr>
                                      <p:tavLst>
                                        <p:tav tm="0">
                                          <p:val>
                                            <p:fltVal val="0"/>
                                          </p:val>
                                        </p:tav>
                                        <p:tav tm="100000">
                                          <p:val>
                                            <p:strVal val="#ppt_h"/>
                                          </p:val>
                                        </p:tav>
                                      </p:tavLst>
                                    </p:anim>
                                  </p:childTnLst>
                                </p:cTn>
                              </p:par>
                            </p:childTnLst>
                          </p:cTn>
                        </p:par>
                        <p:par>
                          <p:cTn id="42" fill="hold">
                            <p:stCondLst>
                              <p:cond delay="20000"/>
                            </p:stCondLst>
                            <p:childTnLst>
                              <p:par>
                                <p:cTn id="43" presetID="23" presetClass="entr" presetSubtype="16" fill="hold" nodeType="afterEffect">
                                  <p:stCondLst>
                                    <p:cond delay="0"/>
                                  </p:stCondLst>
                                  <p:childTnLst>
                                    <p:set>
                                      <p:cBhvr>
                                        <p:cTn id="44" dur="1" fill="hold">
                                          <p:stCondLst>
                                            <p:cond delay="0"/>
                                          </p:stCondLst>
                                        </p:cTn>
                                        <p:tgtEl>
                                          <p:spTgt spid="11267">
                                            <p:txEl>
                                              <p:pRg st="4" end="4"/>
                                            </p:txEl>
                                          </p:spTgt>
                                        </p:tgtEl>
                                        <p:attrNameLst>
                                          <p:attrName>style.visibility</p:attrName>
                                        </p:attrNameLst>
                                      </p:cBhvr>
                                      <p:to>
                                        <p:strVal val="visible"/>
                                      </p:to>
                                    </p:set>
                                    <p:anim calcmode="lin" valueType="num">
                                      <p:cBhvr>
                                        <p:cTn id="45" dur="50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46" dur="5000" fill="hold"/>
                                        <p:tgtEl>
                                          <p:spTgt spid="11267">
                                            <p:txEl>
                                              <p:pRg st="4" end="4"/>
                                            </p:txEl>
                                          </p:spTgt>
                                        </p:tgtEl>
                                        <p:attrNameLst>
                                          <p:attrName>ppt_h</p:attrName>
                                        </p:attrNameLst>
                                      </p:cBhvr>
                                      <p:tavLst>
                                        <p:tav tm="0">
                                          <p:val>
                                            <p:fltVal val="0"/>
                                          </p:val>
                                        </p:tav>
                                        <p:tav tm="100000">
                                          <p:val>
                                            <p:strVal val="#ppt_h"/>
                                          </p:val>
                                        </p:tav>
                                      </p:tavLst>
                                    </p:anim>
                                  </p:childTnLst>
                                </p:cTn>
                              </p:par>
                            </p:childTnLst>
                          </p:cTn>
                        </p:par>
                        <p:par>
                          <p:cTn id="47" fill="hold">
                            <p:stCondLst>
                              <p:cond delay="25000"/>
                            </p:stCondLst>
                            <p:childTnLst>
                              <p:par>
                                <p:cTn id="48" presetID="23" presetClass="entr" presetSubtype="16" fill="hold" nodeType="afterEffect">
                                  <p:stCondLst>
                                    <p:cond delay="0"/>
                                  </p:stCondLst>
                                  <p:childTnLst>
                                    <p:set>
                                      <p:cBhvr>
                                        <p:cTn id="49" dur="1" fill="hold">
                                          <p:stCondLst>
                                            <p:cond delay="0"/>
                                          </p:stCondLst>
                                        </p:cTn>
                                        <p:tgtEl>
                                          <p:spTgt spid="11267">
                                            <p:txEl>
                                              <p:pRg st="5" end="5"/>
                                            </p:txEl>
                                          </p:spTgt>
                                        </p:tgtEl>
                                        <p:attrNameLst>
                                          <p:attrName>style.visibility</p:attrName>
                                        </p:attrNameLst>
                                      </p:cBhvr>
                                      <p:to>
                                        <p:strVal val="visible"/>
                                      </p:to>
                                    </p:set>
                                    <p:anim calcmode="lin" valueType="num">
                                      <p:cBhvr>
                                        <p:cTn id="50" dur="5000" fill="hold"/>
                                        <p:tgtEl>
                                          <p:spTgt spid="11267">
                                            <p:txEl>
                                              <p:pRg st="5" end="5"/>
                                            </p:txEl>
                                          </p:spTgt>
                                        </p:tgtEl>
                                        <p:attrNameLst>
                                          <p:attrName>ppt_w</p:attrName>
                                        </p:attrNameLst>
                                      </p:cBhvr>
                                      <p:tavLst>
                                        <p:tav tm="0">
                                          <p:val>
                                            <p:fltVal val="0"/>
                                          </p:val>
                                        </p:tav>
                                        <p:tav tm="100000">
                                          <p:val>
                                            <p:strVal val="#ppt_w"/>
                                          </p:val>
                                        </p:tav>
                                      </p:tavLst>
                                    </p:anim>
                                    <p:anim calcmode="lin" valueType="num">
                                      <p:cBhvr>
                                        <p:cTn id="51" dur="5000" fill="hold"/>
                                        <p:tgtEl>
                                          <p:spTgt spid="11267">
                                            <p:txEl>
                                              <p:pRg st="5" end="5"/>
                                            </p:txEl>
                                          </p:spTgt>
                                        </p:tgtEl>
                                        <p:attrNameLst>
                                          <p:attrName>ppt_h</p:attrName>
                                        </p:attrNameLst>
                                      </p:cBhvr>
                                      <p:tavLst>
                                        <p:tav tm="0">
                                          <p:val>
                                            <p:fltVal val="0"/>
                                          </p:val>
                                        </p:tav>
                                        <p:tav tm="100000">
                                          <p:val>
                                            <p:strVal val="#ppt_h"/>
                                          </p:val>
                                        </p:tav>
                                      </p:tavLst>
                                    </p:anim>
                                  </p:childTnLst>
                                </p:cTn>
                              </p:par>
                            </p:childTnLst>
                          </p:cTn>
                        </p:par>
                        <p:par>
                          <p:cTn id="52" fill="hold">
                            <p:stCondLst>
                              <p:cond delay="30000"/>
                            </p:stCondLst>
                            <p:childTnLst>
                              <p:par>
                                <p:cTn id="53" presetID="23" presetClass="entr" presetSubtype="16" fill="hold" nodeType="afterEffect">
                                  <p:stCondLst>
                                    <p:cond delay="0"/>
                                  </p:stCondLst>
                                  <p:childTnLst>
                                    <p:set>
                                      <p:cBhvr>
                                        <p:cTn id="54" dur="1" fill="hold">
                                          <p:stCondLst>
                                            <p:cond delay="0"/>
                                          </p:stCondLst>
                                        </p:cTn>
                                        <p:tgtEl>
                                          <p:spTgt spid="11267">
                                            <p:txEl>
                                              <p:pRg st="6" end="6"/>
                                            </p:txEl>
                                          </p:spTgt>
                                        </p:tgtEl>
                                        <p:attrNameLst>
                                          <p:attrName>style.visibility</p:attrName>
                                        </p:attrNameLst>
                                      </p:cBhvr>
                                      <p:to>
                                        <p:strVal val="visible"/>
                                      </p:to>
                                    </p:set>
                                    <p:anim calcmode="lin" valueType="num">
                                      <p:cBhvr>
                                        <p:cTn id="55" dur="5000" fill="hold"/>
                                        <p:tgtEl>
                                          <p:spTgt spid="11267">
                                            <p:txEl>
                                              <p:pRg st="6" end="6"/>
                                            </p:txEl>
                                          </p:spTgt>
                                        </p:tgtEl>
                                        <p:attrNameLst>
                                          <p:attrName>ppt_w</p:attrName>
                                        </p:attrNameLst>
                                      </p:cBhvr>
                                      <p:tavLst>
                                        <p:tav tm="0">
                                          <p:val>
                                            <p:fltVal val="0"/>
                                          </p:val>
                                        </p:tav>
                                        <p:tav tm="100000">
                                          <p:val>
                                            <p:strVal val="#ppt_w"/>
                                          </p:val>
                                        </p:tav>
                                      </p:tavLst>
                                    </p:anim>
                                    <p:anim calcmode="lin" valueType="num">
                                      <p:cBhvr>
                                        <p:cTn id="56" dur="5000" fill="hold"/>
                                        <p:tgtEl>
                                          <p:spTgt spid="11267">
                                            <p:txEl>
                                              <p:pRg st="6" end="6"/>
                                            </p:txEl>
                                          </p:spTgt>
                                        </p:tgtEl>
                                        <p:attrNameLst>
                                          <p:attrName>ppt_h</p:attrName>
                                        </p:attrNameLst>
                                      </p:cBhvr>
                                      <p:tavLst>
                                        <p:tav tm="0">
                                          <p:val>
                                            <p:fltVal val="0"/>
                                          </p:val>
                                        </p:tav>
                                        <p:tav tm="100000">
                                          <p:val>
                                            <p:strVal val="#ppt_h"/>
                                          </p:val>
                                        </p:tav>
                                      </p:tavLst>
                                    </p:anim>
                                  </p:childTnLst>
                                </p:cTn>
                              </p:par>
                            </p:childTnLst>
                          </p:cTn>
                        </p:par>
                        <p:par>
                          <p:cTn id="57" fill="hold">
                            <p:stCondLst>
                              <p:cond delay="35000"/>
                            </p:stCondLst>
                            <p:childTnLst>
                              <p:par>
                                <p:cTn id="58" presetID="23" presetClass="entr" presetSubtype="16" fill="hold" nodeType="afterEffect">
                                  <p:stCondLst>
                                    <p:cond delay="0"/>
                                  </p:stCondLst>
                                  <p:childTnLst>
                                    <p:set>
                                      <p:cBhvr>
                                        <p:cTn id="59" dur="1" fill="hold">
                                          <p:stCondLst>
                                            <p:cond delay="0"/>
                                          </p:stCondLst>
                                        </p:cTn>
                                        <p:tgtEl>
                                          <p:spTgt spid="11267">
                                            <p:txEl>
                                              <p:pRg st="7" end="7"/>
                                            </p:txEl>
                                          </p:spTgt>
                                        </p:tgtEl>
                                        <p:attrNameLst>
                                          <p:attrName>style.visibility</p:attrName>
                                        </p:attrNameLst>
                                      </p:cBhvr>
                                      <p:to>
                                        <p:strVal val="visible"/>
                                      </p:to>
                                    </p:set>
                                    <p:anim calcmode="lin" valueType="num">
                                      <p:cBhvr>
                                        <p:cTn id="60" dur="5000" fill="hold"/>
                                        <p:tgtEl>
                                          <p:spTgt spid="11267">
                                            <p:txEl>
                                              <p:pRg st="7" end="7"/>
                                            </p:txEl>
                                          </p:spTgt>
                                        </p:tgtEl>
                                        <p:attrNameLst>
                                          <p:attrName>ppt_w</p:attrName>
                                        </p:attrNameLst>
                                      </p:cBhvr>
                                      <p:tavLst>
                                        <p:tav tm="0">
                                          <p:val>
                                            <p:fltVal val="0"/>
                                          </p:val>
                                        </p:tav>
                                        <p:tav tm="100000">
                                          <p:val>
                                            <p:strVal val="#ppt_w"/>
                                          </p:val>
                                        </p:tav>
                                      </p:tavLst>
                                    </p:anim>
                                    <p:anim calcmode="lin" valueType="num">
                                      <p:cBhvr>
                                        <p:cTn id="61" dur="5000" fill="hold"/>
                                        <p:tgtEl>
                                          <p:spTgt spid="11267">
                                            <p:txEl>
                                              <p:pRg st="7" end="7"/>
                                            </p:txEl>
                                          </p:spTgt>
                                        </p:tgtEl>
                                        <p:attrNameLst>
                                          <p:attrName>ppt_h</p:attrName>
                                        </p:attrNameLst>
                                      </p:cBhvr>
                                      <p:tavLst>
                                        <p:tav tm="0">
                                          <p:val>
                                            <p:fltVal val="0"/>
                                          </p:val>
                                        </p:tav>
                                        <p:tav tm="100000">
                                          <p:val>
                                            <p:strVal val="#ppt_h"/>
                                          </p:val>
                                        </p:tav>
                                      </p:tavLst>
                                    </p:anim>
                                  </p:childTnLst>
                                </p:cTn>
                              </p:par>
                            </p:childTnLst>
                          </p:cTn>
                        </p:par>
                        <p:par>
                          <p:cTn id="62" fill="hold">
                            <p:stCondLst>
                              <p:cond delay="40000"/>
                            </p:stCondLst>
                            <p:childTnLst>
                              <p:par>
                                <p:cTn id="63" presetID="23" presetClass="entr" presetSubtype="16" fill="hold" grpId="0" nodeType="afterEffect">
                                  <p:stCondLst>
                                    <p:cond delay="0"/>
                                  </p:stCondLst>
                                  <p:childTnLst>
                                    <p:set>
                                      <p:cBhvr>
                                        <p:cTn id="64" dur="1" fill="hold">
                                          <p:stCondLst>
                                            <p:cond delay="0"/>
                                          </p:stCondLst>
                                        </p:cTn>
                                        <p:tgtEl>
                                          <p:spTgt spid="11268"/>
                                        </p:tgtEl>
                                        <p:attrNameLst>
                                          <p:attrName>style.visibility</p:attrName>
                                        </p:attrNameLst>
                                      </p:cBhvr>
                                      <p:to>
                                        <p:strVal val="visible"/>
                                      </p:to>
                                    </p:set>
                                    <p:anim calcmode="lin" valueType="num">
                                      <p:cBhvr>
                                        <p:cTn id="65" dur="3000" fill="hold"/>
                                        <p:tgtEl>
                                          <p:spTgt spid="11268"/>
                                        </p:tgtEl>
                                        <p:attrNameLst>
                                          <p:attrName>ppt_w</p:attrName>
                                        </p:attrNameLst>
                                      </p:cBhvr>
                                      <p:tavLst>
                                        <p:tav tm="0">
                                          <p:val>
                                            <p:fltVal val="0"/>
                                          </p:val>
                                        </p:tav>
                                        <p:tav tm="100000">
                                          <p:val>
                                            <p:strVal val="#ppt_w"/>
                                          </p:val>
                                        </p:tav>
                                      </p:tavLst>
                                    </p:anim>
                                    <p:anim calcmode="lin" valueType="num">
                                      <p:cBhvr>
                                        <p:cTn id="66" dur="3000" fill="hold"/>
                                        <p:tgtEl>
                                          <p:spTgt spid="1126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sz="half" idx="4294967295"/>
          </p:nvPr>
        </p:nvSpPr>
        <p:spPr>
          <a:xfrm>
            <a:off x="1919536" y="1214422"/>
            <a:ext cx="8208912" cy="5286412"/>
          </a:xfrm>
        </p:spPr>
        <p:txBody>
          <a:bodyPr>
            <a:noAutofit/>
          </a:bodyPr>
          <a:lstStyle/>
          <a:p>
            <a:pPr marL="548640" indent="-411480" algn="ctr">
              <a:lnSpc>
                <a:spcPct val="80000"/>
              </a:lnSpc>
              <a:buClr>
                <a:schemeClr val="tx1">
                  <a:shade val="95000"/>
                </a:schemeClr>
              </a:buClr>
              <a:buNone/>
              <a:defRPr/>
            </a:pPr>
            <a:r>
              <a:rPr lang="ar-SA" sz="2800" b="1" dirty="0">
                <a:effectLst>
                  <a:outerShdw blurRad="38100" dist="38100" dir="2700000" algn="tl">
                    <a:srgbClr val="000000">
                      <a:alpha val="43137"/>
                    </a:srgbClr>
                  </a:outerShdw>
                </a:effectLst>
                <a:cs typeface="Traditional Arabic" pitchFamily="18" charset="-78"/>
              </a:rPr>
              <a:t>   </a:t>
            </a:r>
            <a:r>
              <a:rPr lang="ar-SA" b="1" dirty="0">
                <a:effectLst>
                  <a:outerShdw blurRad="38100" dist="38100" dir="2700000" algn="tl">
                    <a:srgbClr val="000000">
                      <a:alpha val="43137"/>
                    </a:srgbClr>
                  </a:outerShdw>
                </a:effectLst>
                <a:cs typeface="Traditional Arabic" pitchFamily="18" charset="-78"/>
              </a:rPr>
              <a:t>1/يحصل المعلم على 130 نقطة كحد أقصى و105 كحد أدنى مقابل تنفيذه الكامل لبنود الاستمارة تضاف لدرجاته</a:t>
            </a:r>
          </a:p>
          <a:p>
            <a:pPr marL="548640" indent="-411480" algn="ctr">
              <a:lnSpc>
                <a:spcPct val="80000"/>
              </a:lnSpc>
              <a:buClr>
                <a:schemeClr val="tx1">
                  <a:shade val="95000"/>
                </a:schemeClr>
              </a:buClr>
              <a:buNone/>
              <a:defRPr/>
            </a:pPr>
            <a:r>
              <a:rPr lang="ar-SA" b="1" dirty="0">
                <a:effectLst>
                  <a:outerShdw blurRad="38100" dist="38100" dir="2700000" algn="tl">
                    <a:srgbClr val="000000">
                      <a:alpha val="43137"/>
                    </a:srgbClr>
                  </a:outerShdw>
                </a:effectLst>
                <a:cs typeface="Traditional Arabic" pitchFamily="18" charset="-78"/>
              </a:rPr>
              <a:t>( في المنظومة السادسة أصبحت من 100 ولا تعطى الاستمارة لمن يأخذ أقل من 80)  </a:t>
            </a:r>
          </a:p>
          <a:p>
            <a:pPr marL="548640" indent="-411480" algn="ctr">
              <a:lnSpc>
                <a:spcPct val="80000"/>
              </a:lnSpc>
              <a:buClr>
                <a:schemeClr val="tx1">
                  <a:shade val="95000"/>
                </a:schemeClr>
              </a:buClr>
              <a:buNone/>
              <a:defRPr/>
            </a:pPr>
            <a:r>
              <a:rPr lang="ar-SA" b="1" dirty="0">
                <a:effectLst>
                  <a:outerShdw blurRad="38100" dist="38100" dir="2700000" algn="tl">
                    <a:srgbClr val="000000">
                      <a:alpha val="43137"/>
                    </a:srgbClr>
                  </a:outerShdw>
                </a:effectLst>
                <a:cs typeface="Traditional Arabic" pitchFamily="18" charset="-78"/>
              </a:rPr>
              <a:t>2/عند حصول المعلم على أربع استمارات يحصل على شهادة تميزمن الوزارة ولقب ( معلم خبير) بالإضافة إلى 500 نقطة تضاف للمدرسة المتواجد فيها.   </a:t>
            </a:r>
          </a:p>
          <a:p>
            <a:pPr marL="548640" indent="-411480" algn="ctr">
              <a:lnSpc>
                <a:spcPct val="80000"/>
              </a:lnSpc>
              <a:buClr>
                <a:schemeClr val="tx1">
                  <a:shade val="95000"/>
                </a:schemeClr>
              </a:buClr>
              <a:buNone/>
              <a:defRPr/>
            </a:pPr>
            <a:r>
              <a:rPr lang="ar-SA" b="1" dirty="0">
                <a:solidFill>
                  <a:srgbClr val="FF0000"/>
                </a:solidFill>
                <a:effectLst>
                  <a:outerShdw blurRad="38100" dist="38100" dir="2700000" algn="tl">
                    <a:srgbClr val="000000">
                      <a:alpha val="43137"/>
                    </a:srgbClr>
                  </a:outerShdw>
                </a:effectLst>
                <a:cs typeface="Traditional Arabic" pitchFamily="18" charset="-78"/>
              </a:rPr>
              <a:t>ملاحظات:    </a:t>
            </a:r>
          </a:p>
          <a:p>
            <a:pPr marL="548640" indent="-411480" algn="ctr">
              <a:lnSpc>
                <a:spcPct val="80000"/>
              </a:lnSpc>
              <a:buClr>
                <a:schemeClr val="tx1">
                  <a:shade val="95000"/>
                </a:schemeClr>
              </a:buClr>
              <a:buNone/>
              <a:defRPr/>
            </a:pPr>
            <a:r>
              <a:rPr lang="ar-SA" b="1" dirty="0">
                <a:effectLst>
                  <a:outerShdw blurRad="38100" dist="38100" dir="2700000" algn="tl">
                    <a:srgbClr val="000000">
                      <a:alpha val="43137"/>
                    </a:srgbClr>
                  </a:outerShdw>
                </a:effectLst>
                <a:cs typeface="Traditional Arabic" pitchFamily="18" charset="-78"/>
              </a:rPr>
              <a:t>1/يتم  اعتماد الاستمارة من قبل المشرف التربوي أو من ينوب عنه فقط وليست من صلاحيات قائد المدرسة .</a:t>
            </a:r>
          </a:p>
          <a:p>
            <a:pPr marL="548640" indent="-411480" algn="ctr">
              <a:lnSpc>
                <a:spcPct val="80000"/>
              </a:lnSpc>
              <a:buClr>
                <a:schemeClr val="tx1">
                  <a:shade val="95000"/>
                </a:schemeClr>
              </a:buClr>
              <a:buNone/>
              <a:defRPr/>
            </a:pPr>
            <a:r>
              <a:rPr lang="ar-SA" b="1" dirty="0">
                <a:effectLst>
                  <a:outerShdw blurRad="38100" dist="38100" dir="2700000" algn="tl">
                    <a:srgbClr val="000000">
                      <a:alpha val="43137"/>
                    </a:srgbClr>
                  </a:outerShdw>
                </a:effectLst>
                <a:cs typeface="Traditional Arabic" pitchFamily="18" charset="-78"/>
              </a:rPr>
              <a:t>2/ لكي  تعتمد وترصد بالنظام لابد من تحقيق بنودها كاملة بدرجة 105 كحد أدنى من أصل 130 نقطة وممكن للمشرف أن يعطيك بطاقة بدرجات أقل وهي دليل أنك تطبق التعلم النشط لكنها لا ترصد في النظام.</a:t>
            </a:r>
          </a:p>
          <a:p>
            <a:pPr marL="548640" indent="-411480" algn="ctr">
              <a:lnSpc>
                <a:spcPct val="80000"/>
              </a:lnSpc>
              <a:buClr>
                <a:schemeClr val="tx1">
                  <a:shade val="95000"/>
                </a:schemeClr>
              </a:buClr>
              <a:buNone/>
              <a:defRPr/>
            </a:pPr>
            <a:r>
              <a:rPr lang="ar-SA" b="1" dirty="0">
                <a:effectLst>
                  <a:outerShdw blurRad="38100" dist="38100" dir="2700000" algn="tl">
                    <a:srgbClr val="000000">
                      <a:alpha val="43137"/>
                    </a:srgbClr>
                  </a:outerShdw>
                </a:effectLst>
                <a:cs typeface="Traditional Arabic" pitchFamily="18" charset="-78"/>
              </a:rPr>
              <a:t>3/ الاستمارة مختصة بحصة الزيارة ولاتعطى بالدروس النموذجية والتطبيقية .  </a:t>
            </a:r>
          </a:p>
          <a:p>
            <a:pPr marL="548640" indent="-411480" algn="ctr">
              <a:lnSpc>
                <a:spcPct val="80000"/>
              </a:lnSpc>
              <a:buClr>
                <a:schemeClr val="tx1">
                  <a:shade val="95000"/>
                </a:schemeClr>
              </a:buClr>
              <a:buNone/>
              <a:defRPr/>
            </a:pPr>
            <a:r>
              <a:rPr lang="ar-SA" b="1" dirty="0">
                <a:solidFill>
                  <a:srgbClr val="FF0000"/>
                </a:solidFill>
                <a:effectLst>
                  <a:outerShdw blurRad="38100" dist="38100" dir="2700000" algn="tl">
                    <a:srgbClr val="000000">
                      <a:alpha val="43137"/>
                    </a:srgbClr>
                  </a:outerShdw>
                </a:effectLst>
                <a:cs typeface="Traditional Arabic" pitchFamily="18" charset="-78"/>
              </a:rPr>
              <a:t>كل هذه الاجراءت وضعت لتعزيز أهمية التعلم النشط وتفعيله بالميدان التعليمي</a:t>
            </a:r>
          </a:p>
          <a:p>
            <a:pPr marL="548640" indent="-411480" algn="ctr">
              <a:lnSpc>
                <a:spcPct val="80000"/>
              </a:lnSpc>
              <a:buClr>
                <a:schemeClr val="tx1">
                  <a:shade val="95000"/>
                </a:schemeClr>
              </a:buClr>
              <a:buNone/>
              <a:defRPr/>
            </a:pPr>
            <a:r>
              <a:rPr lang="ar-SA" b="1" dirty="0">
                <a:solidFill>
                  <a:srgbClr val="FF0000"/>
                </a:solidFill>
                <a:effectLst>
                  <a:outerShdw blurRad="38100" dist="38100" dir="2700000" algn="tl">
                    <a:srgbClr val="000000">
                      <a:alpha val="43137"/>
                    </a:srgbClr>
                  </a:outerShdw>
                </a:effectLst>
                <a:cs typeface="Traditional Arabic" pitchFamily="18" charset="-78"/>
              </a:rPr>
              <a:t>وإذا لم تطبق التعلم النشط بشكل عام بفصلك ومن أول السنة فاحتمال حصولك على الاستمارة ضئيلة</a:t>
            </a:r>
          </a:p>
        </p:txBody>
      </p:sp>
      <p:sp>
        <p:nvSpPr>
          <p:cNvPr id="69636" name="Rectangle 2"/>
          <p:cNvSpPr>
            <a:spLocks noGrp="1" noChangeArrowheads="1"/>
          </p:cNvSpPr>
          <p:nvPr>
            <p:ph type="title" idx="4294967295"/>
          </p:nvPr>
        </p:nvSpPr>
        <p:spPr>
          <a:xfrm>
            <a:off x="4595802" y="0"/>
            <a:ext cx="4740558" cy="785818"/>
          </a:xfrm>
        </p:spPr>
        <p:txBody>
          <a:bodyPr anchor="b">
            <a:noAutofit/>
          </a:bodyPr>
          <a:lstStyle/>
          <a:p>
            <a:pPr algn="r">
              <a:defRPr/>
            </a:pPr>
            <a:r>
              <a:rPr lang="ar-SA" sz="4000" b="1" u="sng" dirty="0">
                <a:solidFill>
                  <a:schemeClr val="accent1">
                    <a:lumMod val="75000"/>
                  </a:schemeClr>
                </a:solidFill>
                <a:effectLst>
                  <a:outerShdw blurRad="38100" dist="38100" dir="2700000" algn="tl">
                    <a:srgbClr val="000000">
                      <a:alpha val="43137"/>
                    </a:srgbClr>
                  </a:outerShdw>
                </a:effectLst>
                <a:cs typeface="Traditional Arabic" pitchFamily="18" charset="-78"/>
              </a:rPr>
              <a:t>أهمية الاستمارة للمعلم/ة</a:t>
            </a:r>
            <a:endParaRPr lang="en-US" sz="4000" b="1" u="sng" dirty="0">
              <a:solidFill>
                <a:schemeClr val="accent1">
                  <a:lumMod val="75000"/>
                </a:schemeClr>
              </a:solidFill>
              <a:effectLst>
                <a:outerShdw blurRad="38100" dist="38100" dir="2700000" algn="tl">
                  <a:srgbClr val="000000">
                    <a:alpha val="43137"/>
                  </a:srgbClr>
                </a:outerShdw>
              </a:effectLst>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9636"/>
                                        </p:tgtEl>
                                        <p:attrNameLst>
                                          <p:attrName>style.visibility</p:attrName>
                                        </p:attrNameLst>
                                      </p:cBhvr>
                                      <p:to>
                                        <p:strVal val="visible"/>
                                      </p:to>
                                    </p:set>
                                    <p:anim calcmode="lin" valueType="num">
                                      <p:cBhvr>
                                        <p:cTn id="7" dur="2000" fill="hold"/>
                                        <p:tgtEl>
                                          <p:spTgt spid="69636"/>
                                        </p:tgtEl>
                                        <p:attrNameLst>
                                          <p:attrName>ppt_w</p:attrName>
                                        </p:attrNameLst>
                                      </p:cBhvr>
                                      <p:tavLst>
                                        <p:tav tm="0">
                                          <p:val>
                                            <p:fltVal val="0"/>
                                          </p:val>
                                        </p:tav>
                                        <p:tav tm="100000">
                                          <p:val>
                                            <p:strVal val="#ppt_w"/>
                                          </p:val>
                                        </p:tav>
                                      </p:tavLst>
                                    </p:anim>
                                    <p:anim calcmode="lin" valueType="num">
                                      <p:cBhvr>
                                        <p:cTn id="8" dur="2000" fill="hold"/>
                                        <p:tgtEl>
                                          <p:spTgt spid="69636"/>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54" presetClass="entr" presetSubtype="0" accel="100000" fill="hold" grpId="0" nodeType="afterEffect">
                                  <p:stCondLst>
                                    <p:cond delay="0"/>
                                  </p:stCondLst>
                                  <p:childTnLst>
                                    <p:set>
                                      <p:cBhvr>
                                        <p:cTn id="11" dur="1" fill="hold">
                                          <p:stCondLst>
                                            <p:cond delay="0"/>
                                          </p:stCondLst>
                                        </p:cTn>
                                        <p:tgtEl>
                                          <p:spTgt spid="69634">
                                            <p:txEl>
                                              <p:pRg st="0" end="0"/>
                                            </p:txEl>
                                          </p:spTgt>
                                        </p:tgtEl>
                                        <p:attrNameLst>
                                          <p:attrName>style.visibility</p:attrName>
                                        </p:attrNameLst>
                                      </p:cBhvr>
                                      <p:to>
                                        <p:strVal val="visible"/>
                                      </p:to>
                                    </p:set>
                                    <p:anim calcmode="lin" valueType="num">
                                      <p:cBhvr>
                                        <p:cTn id="12" dur="1000" fill="hold"/>
                                        <p:tgtEl>
                                          <p:spTgt spid="69634">
                                            <p:txEl>
                                              <p:pRg st="0" end="0"/>
                                            </p:txEl>
                                          </p:spTgt>
                                        </p:tgtEl>
                                        <p:attrNameLst>
                                          <p:attrName>ppt_w</p:attrName>
                                        </p:attrNameLst>
                                      </p:cBhvr>
                                      <p:tavLst>
                                        <p:tav tm="0">
                                          <p:val>
                                            <p:strVal val="#ppt_w*0.05"/>
                                          </p:val>
                                        </p:tav>
                                        <p:tav tm="100000">
                                          <p:val>
                                            <p:strVal val="#ppt_w"/>
                                          </p:val>
                                        </p:tav>
                                      </p:tavLst>
                                    </p:anim>
                                    <p:anim calcmode="lin" valueType="num">
                                      <p:cBhvr>
                                        <p:cTn id="13" dur="1000" fill="hold"/>
                                        <p:tgtEl>
                                          <p:spTgt spid="69634">
                                            <p:txEl>
                                              <p:pRg st="0" end="0"/>
                                            </p:txEl>
                                          </p:spTgt>
                                        </p:tgtEl>
                                        <p:attrNameLst>
                                          <p:attrName>ppt_h</p:attrName>
                                        </p:attrNameLst>
                                      </p:cBhvr>
                                      <p:tavLst>
                                        <p:tav tm="0">
                                          <p:val>
                                            <p:strVal val="#ppt_h"/>
                                          </p:val>
                                        </p:tav>
                                        <p:tav tm="100000">
                                          <p:val>
                                            <p:strVal val="#ppt_h"/>
                                          </p:val>
                                        </p:tav>
                                      </p:tavLst>
                                    </p:anim>
                                    <p:anim calcmode="lin" valueType="num">
                                      <p:cBhvr>
                                        <p:cTn id="14" dur="1000" fill="hold"/>
                                        <p:tgtEl>
                                          <p:spTgt spid="69634">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69634">
                                            <p:txEl>
                                              <p:pRg st="0" end="0"/>
                                            </p:txEl>
                                          </p:spTgt>
                                        </p:tgtEl>
                                        <p:attrNameLst>
                                          <p:attrName>ppt_y</p:attrName>
                                        </p:attrNameLst>
                                      </p:cBhvr>
                                      <p:tavLst>
                                        <p:tav tm="0">
                                          <p:val>
                                            <p:strVal val="#ppt_y"/>
                                          </p:val>
                                        </p:tav>
                                        <p:tav tm="100000">
                                          <p:val>
                                            <p:strVal val="#ppt_y"/>
                                          </p:val>
                                        </p:tav>
                                      </p:tavLst>
                                    </p:anim>
                                    <p:animEffect transition="in" filter="fade">
                                      <p:cBhvr>
                                        <p:cTn id="16" dur="1000"/>
                                        <p:tgtEl>
                                          <p:spTgt spid="69634">
                                            <p:txEl>
                                              <p:pRg st="0" end="0"/>
                                            </p:txEl>
                                          </p:spTgt>
                                        </p:tgtEl>
                                      </p:cBhvr>
                                    </p:animEffect>
                                  </p:childTnLst>
                                </p:cTn>
                              </p:par>
                            </p:childTnLst>
                          </p:cTn>
                        </p:par>
                        <p:par>
                          <p:cTn id="17" fill="hold">
                            <p:stCondLst>
                              <p:cond delay="3000"/>
                            </p:stCondLst>
                            <p:childTnLst>
                              <p:par>
                                <p:cTn id="18" presetID="54" presetClass="entr" presetSubtype="0" accel="100000" fill="hold" grpId="0" nodeType="afterEffect">
                                  <p:stCondLst>
                                    <p:cond delay="0"/>
                                  </p:stCondLst>
                                  <p:childTnLst>
                                    <p:set>
                                      <p:cBhvr>
                                        <p:cTn id="19" dur="1" fill="hold">
                                          <p:stCondLst>
                                            <p:cond delay="0"/>
                                          </p:stCondLst>
                                        </p:cTn>
                                        <p:tgtEl>
                                          <p:spTgt spid="69634">
                                            <p:txEl>
                                              <p:pRg st="1" end="1"/>
                                            </p:txEl>
                                          </p:spTgt>
                                        </p:tgtEl>
                                        <p:attrNameLst>
                                          <p:attrName>style.visibility</p:attrName>
                                        </p:attrNameLst>
                                      </p:cBhvr>
                                      <p:to>
                                        <p:strVal val="visible"/>
                                      </p:to>
                                    </p:set>
                                    <p:anim calcmode="lin" valueType="num">
                                      <p:cBhvr>
                                        <p:cTn id="20" dur="1000" fill="hold"/>
                                        <p:tgtEl>
                                          <p:spTgt spid="69634">
                                            <p:txEl>
                                              <p:pRg st="1" end="1"/>
                                            </p:txEl>
                                          </p:spTgt>
                                        </p:tgtEl>
                                        <p:attrNameLst>
                                          <p:attrName>ppt_w</p:attrName>
                                        </p:attrNameLst>
                                      </p:cBhvr>
                                      <p:tavLst>
                                        <p:tav tm="0">
                                          <p:val>
                                            <p:strVal val="#ppt_w*0.05"/>
                                          </p:val>
                                        </p:tav>
                                        <p:tav tm="100000">
                                          <p:val>
                                            <p:strVal val="#ppt_w"/>
                                          </p:val>
                                        </p:tav>
                                      </p:tavLst>
                                    </p:anim>
                                    <p:anim calcmode="lin" valueType="num">
                                      <p:cBhvr>
                                        <p:cTn id="21" dur="1000" fill="hold"/>
                                        <p:tgtEl>
                                          <p:spTgt spid="69634">
                                            <p:txEl>
                                              <p:pRg st="1" end="1"/>
                                            </p:txEl>
                                          </p:spTgt>
                                        </p:tgtEl>
                                        <p:attrNameLst>
                                          <p:attrName>ppt_h</p:attrName>
                                        </p:attrNameLst>
                                      </p:cBhvr>
                                      <p:tavLst>
                                        <p:tav tm="0">
                                          <p:val>
                                            <p:strVal val="#ppt_h"/>
                                          </p:val>
                                        </p:tav>
                                        <p:tav tm="100000">
                                          <p:val>
                                            <p:strVal val="#ppt_h"/>
                                          </p:val>
                                        </p:tav>
                                      </p:tavLst>
                                    </p:anim>
                                    <p:anim calcmode="lin" valueType="num">
                                      <p:cBhvr>
                                        <p:cTn id="22" dur="1000" fill="hold"/>
                                        <p:tgtEl>
                                          <p:spTgt spid="69634">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69634">
                                            <p:txEl>
                                              <p:pRg st="1" end="1"/>
                                            </p:txEl>
                                          </p:spTgt>
                                        </p:tgtEl>
                                        <p:attrNameLst>
                                          <p:attrName>ppt_y</p:attrName>
                                        </p:attrNameLst>
                                      </p:cBhvr>
                                      <p:tavLst>
                                        <p:tav tm="0">
                                          <p:val>
                                            <p:strVal val="#ppt_y"/>
                                          </p:val>
                                        </p:tav>
                                        <p:tav tm="100000">
                                          <p:val>
                                            <p:strVal val="#ppt_y"/>
                                          </p:val>
                                        </p:tav>
                                      </p:tavLst>
                                    </p:anim>
                                    <p:animEffect transition="in" filter="fade">
                                      <p:cBhvr>
                                        <p:cTn id="24" dur="1000"/>
                                        <p:tgtEl>
                                          <p:spTgt spid="69634">
                                            <p:txEl>
                                              <p:pRg st="1" end="1"/>
                                            </p:txEl>
                                          </p:spTgt>
                                        </p:tgtEl>
                                      </p:cBhvr>
                                    </p:animEffect>
                                  </p:childTnLst>
                                </p:cTn>
                              </p:par>
                            </p:childTnLst>
                          </p:cTn>
                        </p:par>
                        <p:par>
                          <p:cTn id="25" fill="hold">
                            <p:stCondLst>
                              <p:cond delay="4000"/>
                            </p:stCondLst>
                            <p:childTnLst>
                              <p:par>
                                <p:cTn id="26" presetID="54" presetClass="entr" presetSubtype="0" accel="100000" fill="hold" grpId="0" nodeType="afterEffect">
                                  <p:stCondLst>
                                    <p:cond delay="0"/>
                                  </p:stCondLst>
                                  <p:childTnLst>
                                    <p:set>
                                      <p:cBhvr>
                                        <p:cTn id="27" dur="1" fill="hold">
                                          <p:stCondLst>
                                            <p:cond delay="0"/>
                                          </p:stCondLst>
                                        </p:cTn>
                                        <p:tgtEl>
                                          <p:spTgt spid="69634">
                                            <p:txEl>
                                              <p:pRg st="2" end="2"/>
                                            </p:txEl>
                                          </p:spTgt>
                                        </p:tgtEl>
                                        <p:attrNameLst>
                                          <p:attrName>style.visibility</p:attrName>
                                        </p:attrNameLst>
                                      </p:cBhvr>
                                      <p:to>
                                        <p:strVal val="visible"/>
                                      </p:to>
                                    </p:set>
                                    <p:anim calcmode="lin" valueType="num">
                                      <p:cBhvr>
                                        <p:cTn id="28" dur="1000" fill="hold"/>
                                        <p:tgtEl>
                                          <p:spTgt spid="69634">
                                            <p:txEl>
                                              <p:pRg st="2" end="2"/>
                                            </p:txEl>
                                          </p:spTgt>
                                        </p:tgtEl>
                                        <p:attrNameLst>
                                          <p:attrName>ppt_w</p:attrName>
                                        </p:attrNameLst>
                                      </p:cBhvr>
                                      <p:tavLst>
                                        <p:tav tm="0">
                                          <p:val>
                                            <p:strVal val="#ppt_w*0.05"/>
                                          </p:val>
                                        </p:tav>
                                        <p:tav tm="100000">
                                          <p:val>
                                            <p:strVal val="#ppt_w"/>
                                          </p:val>
                                        </p:tav>
                                      </p:tavLst>
                                    </p:anim>
                                    <p:anim calcmode="lin" valueType="num">
                                      <p:cBhvr>
                                        <p:cTn id="29" dur="1000" fill="hold"/>
                                        <p:tgtEl>
                                          <p:spTgt spid="69634">
                                            <p:txEl>
                                              <p:pRg st="2" end="2"/>
                                            </p:txEl>
                                          </p:spTgt>
                                        </p:tgtEl>
                                        <p:attrNameLst>
                                          <p:attrName>ppt_h</p:attrName>
                                        </p:attrNameLst>
                                      </p:cBhvr>
                                      <p:tavLst>
                                        <p:tav tm="0">
                                          <p:val>
                                            <p:strVal val="#ppt_h"/>
                                          </p:val>
                                        </p:tav>
                                        <p:tav tm="100000">
                                          <p:val>
                                            <p:strVal val="#ppt_h"/>
                                          </p:val>
                                        </p:tav>
                                      </p:tavLst>
                                    </p:anim>
                                    <p:anim calcmode="lin" valueType="num">
                                      <p:cBhvr>
                                        <p:cTn id="30" dur="1000" fill="hold"/>
                                        <p:tgtEl>
                                          <p:spTgt spid="69634">
                                            <p:txEl>
                                              <p:pRg st="2" end="2"/>
                                            </p:txEl>
                                          </p:spTgt>
                                        </p:tgtEl>
                                        <p:attrNameLst>
                                          <p:attrName>ppt_x</p:attrName>
                                        </p:attrNameLst>
                                      </p:cBhvr>
                                      <p:tavLst>
                                        <p:tav tm="0">
                                          <p:val>
                                            <p:strVal val="#ppt_x-.2"/>
                                          </p:val>
                                        </p:tav>
                                        <p:tav tm="100000">
                                          <p:val>
                                            <p:strVal val="#ppt_x"/>
                                          </p:val>
                                        </p:tav>
                                      </p:tavLst>
                                    </p:anim>
                                    <p:anim calcmode="lin" valueType="num">
                                      <p:cBhvr>
                                        <p:cTn id="31" dur="1000" fill="hold"/>
                                        <p:tgtEl>
                                          <p:spTgt spid="69634">
                                            <p:txEl>
                                              <p:pRg st="2" end="2"/>
                                            </p:txEl>
                                          </p:spTgt>
                                        </p:tgtEl>
                                        <p:attrNameLst>
                                          <p:attrName>ppt_y</p:attrName>
                                        </p:attrNameLst>
                                      </p:cBhvr>
                                      <p:tavLst>
                                        <p:tav tm="0">
                                          <p:val>
                                            <p:strVal val="#ppt_y"/>
                                          </p:val>
                                        </p:tav>
                                        <p:tav tm="100000">
                                          <p:val>
                                            <p:strVal val="#ppt_y"/>
                                          </p:val>
                                        </p:tav>
                                      </p:tavLst>
                                    </p:anim>
                                    <p:animEffect transition="in" filter="fade">
                                      <p:cBhvr>
                                        <p:cTn id="32" dur="1000"/>
                                        <p:tgtEl>
                                          <p:spTgt spid="69634">
                                            <p:txEl>
                                              <p:pRg st="2" end="2"/>
                                            </p:txEl>
                                          </p:spTgt>
                                        </p:tgtEl>
                                      </p:cBhvr>
                                    </p:animEffect>
                                  </p:childTnLst>
                                </p:cTn>
                              </p:par>
                            </p:childTnLst>
                          </p:cTn>
                        </p:par>
                        <p:par>
                          <p:cTn id="33" fill="hold">
                            <p:stCondLst>
                              <p:cond delay="5000"/>
                            </p:stCondLst>
                            <p:childTnLst>
                              <p:par>
                                <p:cTn id="34" presetID="54" presetClass="entr" presetSubtype="0" accel="100000" fill="hold" grpId="0" nodeType="afterEffect">
                                  <p:stCondLst>
                                    <p:cond delay="0"/>
                                  </p:stCondLst>
                                  <p:childTnLst>
                                    <p:set>
                                      <p:cBhvr>
                                        <p:cTn id="35" dur="1" fill="hold">
                                          <p:stCondLst>
                                            <p:cond delay="0"/>
                                          </p:stCondLst>
                                        </p:cTn>
                                        <p:tgtEl>
                                          <p:spTgt spid="69634">
                                            <p:txEl>
                                              <p:pRg st="3" end="3"/>
                                            </p:txEl>
                                          </p:spTgt>
                                        </p:tgtEl>
                                        <p:attrNameLst>
                                          <p:attrName>style.visibility</p:attrName>
                                        </p:attrNameLst>
                                      </p:cBhvr>
                                      <p:to>
                                        <p:strVal val="visible"/>
                                      </p:to>
                                    </p:set>
                                    <p:anim calcmode="lin" valueType="num">
                                      <p:cBhvr>
                                        <p:cTn id="36" dur="1000" fill="hold"/>
                                        <p:tgtEl>
                                          <p:spTgt spid="69634">
                                            <p:txEl>
                                              <p:pRg st="3" end="3"/>
                                            </p:txEl>
                                          </p:spTgt>
                                        </p:tgtEl>
                                        <p:attrNameLst>
                                          <p:attrName>ppt_w</p:attrName>
                                        </p:attrNameLst>
                                      </p:cBhvr>
                                      <p:tavLst>
                                        <p:tav tm="0">
                                          <p:val>
                                            <p:strVal val="#ppt_w*0.05"/>
                                          </p:val>
                                        </p:tav>
                                        <p:tav tm="100000">
                                          <p:val>
                                            <p:strVal val="#ppt_w"/>
                                          </p:val>
                                        </p:tav>
                                      </p:tavLst>
                                    </p:anim>
                                    <p:anim calcmode="lin" valueType="num">
                                      <p:cBhvr>
                                        <p:cTn id="37" dur="1000" fill="hold"/>
                                        <p:tgtEl>
                                          <p:spTgt spid="69634">
                                            <p:txEl>
                                              <p:pRg st="3" end="3"/>
                                            </p:txEl>
                                          </p:spTgt>
                                        </p:tgtEl>
                                        <p:attrNameLst>
                                          <p:attrName>ppt_h</p:attrName>
                                        </p:attrNameLst>
                                      </p:cBhvr>
                                      <p:tavLst>
                                        <p:tav tm="0">
                                          <p:val>
                                            <p:strVal val="#ppt_h"/>
                                          </p:val>
                                        </p:tav>
                                        <p:tav tm="100000">
                                          <p:val>
                                            <p:strVal val="#ppt_h"/>
                                          </p:val>
                                        </p:tav>
                                      </p:tavLst>
                                    </p:anim>
                                    <p:anim calcmode="lin" valueType="num">
                                      <p:cBhvr>
                                        <p:cTn id="38" dur="1000" fill="hold"/>
                                        <p:tgtEl>
                                          <p:spTgt spid="69634">
                                            <p:txEl>
                                              <p:pRg st="3" end="3"/>
                                            </p:txEl>
                                          </p:spTgt>
                                        </p:tgtEl>
                                        <p:attrNameLst>
                                          <p:attrName>ppt_x</p:attrName>
                                        </p:attrNameLst>
                                      </p:cBhvr>
                                      <p:tavLst>
                                        <p:tav tm="0">
                                          <p:val>
                                            <p:strVal val="#ppt_x-.2"/>
                                          </p:val>
                                        </p:tav>
                                        <p:tav tm="100000">
                                          <p:val>
                                            <p:strVal val="#ppt_x"/>
                                          </p:val>
                                        </p:tav>
                                      </p:tavLst>
                                    </p:anim>
                                    <p:anim calcmode="lin" valueType="num">
                                      <p:cBhvr>
                                        <p:cTn id="39" dur="1000" fill="hold"/>
                                        <p:tgtEl>
                                          <p:spTgt spid="69634">
                                            <p:txEl>
                                              <p:pRg st="3" end="3"/>
                                            </p:txEl>
                                          </p:spTgt>
                                        </p:tgtEl>
                                        <p:attrNameLst>
                                          <p:attrName>ppt_y</p:attrName>
                                        </p:attrNameLst>
                                      </p:cBhvr>
                                      <p:tavLst>
                                        <p:tav tm="0">
                                          <p:val>
                                            <p:strVal val="#ppt_y"/>
                                          </p:val>
                                        </p:tav>
                                        <p:tav tm="100000">
                                          <p:val>
                                            <p:strVal val="#ppt_y"/>
                                          </p:val>
                                        </p:tav>
                                      </p:tavLst>
                                    </p:anim>
                                    <p:animEffect transition="in" filter="fade">
                                      <p:cBhvr>
                                        <p:cTn id="40" dur="1000"/>
                                        <p:tgtEl>
                                          <p:spTgt spid="69634">
                                            <p:txEl>
                                              <p:pRg st="3" end="3"/>
                                            </p:txEl>
                                          </p:spTgt>
                                        </p:tgtEl>
                                      </p:cBhvr>
                                    </p:animEffect>
                                  </p:childTnLst>
                                </p:cTn>
                              </p:par>
                            </p:childTnLst>
                          </p:cTn>
                        </p:par>
                        <p:par>
                          <p:cTn id="41" fill="hold">
                            <p:stCondLst>
                              <p:cond delay="6000"/>
                            </p:stCondLst>
                            <p:childTnLst>
                              <p:par>
                                <p:cTn id="42" presetID="54" presetClass="entr" presetSubtype="0" accel="100000" fill="hold" grpId="0" nodeType="afterEffect">
                                  <p:stCondLst>
                                    <p:cond delay="0"/>
                                  </p:stCondLst>
                                  <p:childTnLst>
                                    <p:set>
                                      <p:cBhvr>
                                        <p:cTn id="43" dur="1" fill="hold">
                                          <p:stCondLst>
                                            <p:cond delay="0"/>
                                          </p:stCondLst>
                                        </p:cTn>
                                        <p:tgtEl>
                                          <p:spTgt spid="69634">
                                            <p:txEl>
                                              <p:pRg st="4" end="4"/>
                                            </p:txEl>
                                          </p:spTgt>
                                        </p:tgtEl>
                                        <p:attrNameLst>
                                          <p:attrName>style.visibility</p:attrName>
                                        </p:attrNameLst>
                                      </p:cBhvr>
                                      <p:to>
                                        <p:strVal val="visible"/>
                                      </p:to>
                                    </p:set>
                                    <p:anim calcmode="lin" valueType="num">
                                      <p:cBhvr>
                                        <p:cTn id="44" dur="1000" fill="hold"/>
                                        <p:tgtEl>
                                          <p:spTgt spid="69634">
                                            <p:txEl>
                                              <p:pRg st="4" end="4"/>
                                            </p:txEl>
                                          </p:spTgt>
                                        </p:tgtEl>
                                        <p:attrNameLst>
                                          <p:attrName>ppt_w</p:attrName>
                                        </p:attrNameLst>
                                      </p:cBhvr>
                                      <p:tavLst>
                                        <p:tav tm="0">
                                          <p:val>
                                            <p:strVal val="#ppt_w*0.05"/>
                                          </p:val>
                                        </p:tav>
                                        <p:tav tm="100000">
                                          <p:val>
                                            <p:strVal val="#ppt_w"/>
                                          </p:val>
                                        </p:tav>
                                      </p:tavLst>
                                    </p:anim>
                                    <p:anim calcmode="lin" valueType="num">
                                      <p:cBhvr>
                                        <p:cTn id="45" dur="1000" fill="hold"/>
                                        <p:tgtEl>
                                          <p:spTgt spid="69634">
                                            <p:txEl>
                                              <p:pRg st="4" end="4"/>
                                            </p:txEl>
                                          </p:spTgt>
                                        </p:tgtEl>
                                        <p:attrNameLst>
                                          <p:attrName>ppt_h</p:attrName>
                                        </p:attrNameLst>
                                      </p:cBhvr>
                                      <p:tavLst>
                                        <p:tav tm="0">
                                          <p:val>
                                            <p:strVal val="#ppt_h"/>
                                          </p:val>
                                        </p:tav>
                                        <p:tav tm="100000">
                                          <p:val>
                                            <p:strVal val="#ppt_h"/>
                                          </p:val>
                                        </p:tav>
                                      </p:tavLst>
                                    </p:anim>
                                    <p:anim calcmode="lin" valueType="num">
                                      <p:cBhvr>
                                        <p:cTn id="46" dur="1000" fill="hold"/>
                                        <p:tgtEl>
                                          <p:spTgt spid="69634">
                                            <p:txEl>
                                              <p:pRg st="4" end="4"/>
                                            </p:txEl>
                                          </p:spTgt>
                                        </p:tgtEl>
                                        <p:attrNameLst>
                                          <p:attrName>ppt_x</p:attrName>
                                        </p:attrNameLst>
                                      </p:cBhvr>
                                      <p:tavLst>
                                        <p:tav tm="0">
                                          <p:val>
                                            <p:strVal val="#ppt_x-.2"/>
                                          </p:val>
                                        </p:tav>
                                        <p:tav tm="100000">
                                          <p:val>
                                            <p:strVal val="#ppt_x"/>
                                          </p:val>
                                        </p:tav>
                                      </p:tavLst>
                                    </p:anim>
                                    <p:anim calcmode="lin" valueType="num">
                                      <p:cBhvr>
                                        <p:cTn id="47" dur="1000" fill="hold"/>
                                        <p:tgtEl>
                                          <p:spTgt spid="69634">
                                            <p:txEl>
                                              <p:pRg st="4" end="4"/>
                                            </p:txEl>
                                          </p:spTgt>
                                        </p:tgtEl>
                                        <p:attrNameLst>
                                          <p:attrName>ppt_y</p:attrName>
                                        </p:attrNameLst>
                                      </p:cBhvr>
                                      <p:tavLst>
                                        <p:tav tm="0">
                                          <p:val>
                                            <p:strVal val="#ppt_y"/>
                                          </p:val>
                                        </p:tav>
                                        <p:tav tm="100000">
                                          <p:val>
                                            <p:strVal val="#ppt_y"/>
                                          </p:val>
                                        </p:tav>
                                      </p:tavLst>
                                    </p:anim>
                                    <p:animEffect transition="in" filter="fade">
                                      <p:cBhvr>
                                        <p:cTn id="48" dur="1000"/>
                                        <p:tgtEl>
                                          <p:spTgt spid="69634">
                                            <p:txEl>
                                              <p:pRg st="4" end="4"/>
                                            </p:txEl>
                                          </p:spTgt>
                                        </p:tgtEl>
                                      </p:cBhvr>
                                    </p:animEffect>
                                  </p:childTnLst>
                                </p:cTn>
                              </p:par>
                            </p:childTnLst>
                          </p:cTn>
                        </p:par>
                        <p:par>
                          <p:cTn id="49" fill="hold">
                            <p:stCondLst>
                              <p:cond delay="7000"/>
                            </p:stCondLst>
                            <p:childTnLst>
                              <p:par>
                                <p:cTn id="50" presetID="54" presetClass="entr" presetSubtype="0" accel="100000" fill="hold" grpId="0" nodeType="afterEffect">
                                  <p:stCondLst>
                                    <p:cond delay="0"/>
                                  </p:stCondLst>
                                  <p:childTnLst>
                                    <p:set>
                                      <p:cBhvr>
                                        <p:cTn id="51" dur="1" fill="hold">
                                          <p:stCondLst>
                                            <p:cond delay="0"/>
                                          </p:stCondLst>
                                        </p:cTn>
                                        <p:tgtEl>
                                          <p:spTgt spid="69634">
                                            <p:txEl>
                                              <p:pRg st="5" end="5"/>
                                            </p:txEl>
                                          </p:spTgt>
                                        </p:tgtEl>
                                        <p:attrNameLst>
                                          <p:attrName>style.visibility</p:attrName>
                                        </p:attrNameLst>
                                      </p:cBhvr>
                                      <p:to>
                                        <p:strVal val="visible"/>
                                      </p:to>
                                    </p:set>
                                    <p:anim calcmode="lin" valueType="num">
                                      <p:cBhvr>
                                        <p:cTn id="52" dur="1000" fill="hold"/>
                                        <p:tgtEl>
                                          <p:spTgt spid="69634">
                                            <p:txEl>
                                              <p:pRg st="5" end="5"/>
                                            </p:txEl>
                                          </p:spTgt>
                                        </p:tgtEl>
                                        <p:attrNameLst>
                                          <p:attrName>ppt_w</p:attrName>
                                        </p:attrNameLst>
                                      </p:cBhvr>
                                      <p:tavLst>
                                        <p:tav tm="0">
                                          <p:val>
                                            <p:strVal val="#ppt_w*0.05"/>
                                          </p:val>
                                        </p:tav>
                                        <p:tav tm="100000">
                                          <p:val>
                                            <p:strVal val="#ppt_w"/>
                                          </p:val>
                                        </p:tav>
                                      </p:tavLst>
                                    </p:anim>
                                    <p:anim calcmode="lin" valueType="num">
                                      <p:cBhvr>
                                        <p:cTn id="53" dur="1000" fill="hold"/>
                                        <p:tgtEl>
                                          <p:spTgt spid="69634">
                                            <p:txEl>
                                              <p:pRg st="5" end="5"/>
                                            </p:txEl>
                                          </p:spTgt>
                                        </p:tgtEl>
                                        <p:attrNameLst>
                                          <p:attrName>ppt_h</p:attrName>
                                        </p:attrNameLst>
                                      </p:cBhvr>
                                      <p:tavLst>
                                        <p:tav tm="0">
                                          <p:val>
                                            <p:strVal val="#ppt_h"/>
                                          </p:val>
                                        </p:tav>
                                        <p:tav tm="100000">
                                          <p:val>
                                            <p:strVal val="#ppt_h"/>
                                          </p:val>
                                        </p:tav>
                                      </p:tavLst>
                                    </p:anim>
                                    <p:anim calcmode="lin" valueType="num">
                                      <p:cBhvr>
                                        <p:cTn id="54" dur="1000" fill="hold"/>
                                        <p:tgtEl>
                                          <p:spTgt spid="69634">
                                            <p:txEl>
                                              <p:pRg st="5" end="5"/>
                                            </p:txEl>
                                          </p:spTgt>
                                        </p:tgtEl>
                                        <p:attrNameLst>
                                          <p:attrName>ppt_x</p:attrName>
                                        </p:attrNameLst>
                                      </p:cBhvr>
                                      <p:tavLst>
                                        <p:tav tm="0">
                                          <p:val>
                                            <p:strVal val="#ppt_x-.2"/>
                                          </p:val>
                                        </p:tav>
                                        <p:tav tm="100000">
                                          <p:val>
                                            <p:strVal val="#ppt_x"/>
                                          </p:val>
                                        </p:tav>
                                      </p:tavLst>
                                    </p:anim>
                                    <p:anim calcmode="lin" valueType="num">
                                      <p:cBhvr>
                                        <p:cTn id="55" dur="1000" fill="hold"/>
                                        <p:tgtEl>
                                          <p:spTgt spid="69634">
                                            <p:txEl>
                                              <p:pRg st="5" end="5"/>
                                            </p:txEl>
                                          </p:spTgt>
                                        </p:tgtEl>
                                        <p:attrNameLst>
                                          <p:attrName>ppt_y</p:attrName>
                                        </p:attrNameLst>
                                      </p:cBhvr>
                                      <p:tavLst>
                                        <p:tav tm="0">
                                          <p:val>
                                            <p:strVal val="#ppt_y"/>
                                          </p:val>
                                        </p:tav>
                                        <p:tav tm="100000">
                                          <p:val>
                                            <p:strVal val="#ppt_y"/>
                                          </p:val>
                                        </p:tav>
                                      </p:tavLst>
                                    </p:anim>
                                    <p:animEffect transition="in" filter="fade">
                                      <p:cBhvr>
                                        <p:cTn id="56" dur="1000"/>
                                        <p:tgtEl>
                                          <p:spTgt spid="69634">
                                            <p:txEl>
                                              <p:pRg st="5" end="5"/>
                                            </p:txEl>
                                          </p:spTgt>
                                        </p:tgtEl>
                                      </p:cBhvr>
                                    </p:animEffect>
                                  </p:childTnLst>
                                </p:cTn>
                              </p:par>
                            </p:childTnLst>
                          </p:cTn>
                        </p:par>
                        <p:par>
                          <p:cTn id="57" fill="hold">
                            <p:stCondLst>
                              <p:cond delay="8000"/>
                            </p:stCondLst>
                            <p:childTnLst>
                              <p:par>
                                <p:cTn id="58" presetID="54" presetClass="entr" presetSubtype="0" accel="100000" fill="hold" grpId="0" nodeType="afterEffect">
                                  <p:stCondLst>
                                    <p:cond delay="0"/>
                                  </p:stCondLst>
                                  <p:childTnLst>
                                    <p:set>
                                      <p:cBhvr>
                                        <p:cTn id="59" dur="1" fill="hold">
                                          <p:stCondLst>
                                            <p:cond delay="0"/>
                                          </p:stCondLst>
                                        </p:cTn>
                                        <p:tgtEl>
                                          <p:spTgt spid="69634">
                                            <p:txEl>
                                              <p:pRg st="6" end="6"/>
                                            </p:txEl>
                                          </p:spTgt>
                                        </p:tgtEl>
                                        <p:attrNameLst>
                                          <p:attrName>style.visibility</p:attrName>
                                        </p:attrNameLst>
                                      </p:cBhvr>
                                      <p:to>
                                        <p:strVal val="visible"/>
                                      </p:to>
                                    </p:set>
                                    <p:anim calcmode="lin" valueType="num">
                                      <p:cBhvr>
                                        <p:cTn id="60" dur="1000" fill="hold"/>
                                        <p:tgtEl>
                                          <p:spTgt spid="69634">
                                            <p:txEl>
                                              <p:pRg st="6" end="6"/>
                                            </p:txEl>
                                          </p:spTgt>
                                        </p:tgtEl>
                                        <p:attrNameLst>
                                          <p:attrName>ppt_w</p:attrName>
                                        </p:attrNameLst>
                                      </p:cBhvr>
                                      <p:tavLst>
                                        <p:tav tm="0">
                                          <p:val>
                                            <p:strVal val="#ppt_w*0.05"/>
                                          </p:val>
                                        </p:tav>
                                        <p:tav tm="100000">
                                          <p:val>
                                            <p:strVal val="#ppt_w"/>
                                          </p:val>
                                        </p:tav>
                                      </p:tavLst>
                                    </p:anim>
                                    <p:anim calcmode="lin" valueType="num">
                                      <p:cBhvr>
                                        <p:cTn id="61" dur="1000" fill="hold"/>
                                        <p:tgtEl>
                                          <p:spTgt spid="69634">
                                            <p:txEl>
                                              <p:pRg st="6" end="6"/>
                                            </p:txEl>
                                          </p:spTgt>
                                        </p:tgtEl>
                                        <p:attrNameLst>
                                          <p:attrName>ppt_h</p:attrName>
                                        </p:attrNameLst>
                                      </p:cBhvr>
                                      <p:tavLst>
                                        <p:tav tm="0">
                                          <p:val>
                                            <p:strVal val="#ppt_h"/>
                                          </p:val>
                                        </p:tav>
                                        <p:tav tm="100000">
                                          <p:val>
                                            <p:strVal val="#ppt_h"/>
                                          </p:val>
                                        </p:tav>
                                      </p:tavLst>
                                    </p:anim>
                                    <p:anim calcmode="lin" valueType="num">
                                      <p:cBhvr>
                                        <p:cTn id="62" dur="1000" fill="hold"/>
                                        <p:tgtEl>
                                          <p:spTgt spid="69634">
                                            <p:txEl>
                                              <p:pRg st="6" end="6"/>
                                            </p:txEl>
                                          </p:spTgt>
                                        </p:tgtEl>
                                        <p:attrNameLst>
                                          <p:attrName>ppt_x</p:attrName>
                                        </p:attrNameLst>
                                      </p:cBhvr>
                                      <p:tavLst>
                                        <p:tav tm="0">
                                          <p:val>
                                            <p:strVal val="#ppt_x-.2"/>
                                          </p:val>
                                        </p:tav>
                                        <p:tav tm="100000">
                                          <p:val>
                                            <p:strVal val="#ppt_x"/>
                                          </p:val>
                                        </p:tav>
                                      </p:tavLst>
                                    </p:anim>
                                    <p:anim calcmode="lin" valueType="num">
                                      <p:cBhvr>
                                        <p:cTn id="63" dur="1000" fill="hold"/>
                                        <p:tgtEl>
                                          <p:spTgt spid="69634">
                                            <p:txEl>
                                              <p:pRg st="6" end="6"/>
                                            </p:txEl>
                                          </p:spTgt>
                                        </p:tgtEl>
                                        <p:attrNameLst>
                                          <p:attrName>ppt_y</p:attrName>
                                        </p:attrNameLst>
                                      </p:cBhvr>
                                      <p:tavLst>
                                        <p:tav tm="0">
                                          <p:val>
                                            <p:strVal val="#ppt_y"/>
                                          </p:val>
                                        </p:tav>
                                        <p:tav tm="100000">
                                          <p:val>
                                            <p:strVal val="#ppt_y"/>
                                          </p:val>
                                        </p:tav>
                                      </p:tavLst>
                                    </p:anim>
                                    <p:animEffect transition="in" filter="fade">
                                      <p:cBhvr>
                                        <p:cTn id="64" dur="1000"/>
                                        <p:tgtEl>
                                          <p:spTgt spid="69634">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4" presetClass="entr" presetSubtype="0" accel="100000" fill="hold" grpId="0" nodeType="clickEffect">
                                  <p:stCondLst>
                                    <p:cond delay="0"/>
                                  </p:stCondLst>
                                  <p:childTnLst>
                                    <p:set>
                                      <p:cBhvr>
                                        <p:cTn id="68" dur="1" fill="hold">
                                          <p:stCondLst>
                                            <p:cond delay="0"/>
                                          </p:stCondLst>
                                        </p:cTn>
                                        <p:tgtEl>
                                          <p:spTgt spid="69634">
                                            <p:txEl>
                                              <p:pRg st="7" end="7"/>
                                            </p:txEl>
                                          </p:spTgt>
                                        </p:tgtEl>
                                        <p:attrNameLst>
                                          <p:attrName>style.visibility</p:attrName>
                                        </p:attrNameLst>
                                      </p:cBhvr>
                                      <p:to>
                                        <p:strVal val="visible"/>
                                      </p:to>
                                    </p:set>
                                    <p:anim calcmode="lin" valueType="num">
                                      <p:cBhvr>
                                        <p:cTn id="69" dur="1000" fill="hold"/>
                                        <p:tgtEl>
                                          <p:spTgt spid="69634">
                                            <p:txEl>
                                              <p:pRg st="7" end="7"/>
                                            </p:txEl>
                                          </p:spTgt>
                                        </p:tgtEl>
                                        <p:attrNameLst>
                                          <p:attrName>ppt_w</p:attrName>
                                        </p:attrNameLst>
                                      </p:cBhvr>
                                      <p:tavLst>
                                        <p:tav tm="0">
                                          <p:val>
                                            <p:strVal val="#ppt_w*0.05"/>
                                          </p:val>
                                        </p:tav>
                                        <p:tav tm="100000">
                                          <p:val>
                                            <p:strVal val="#ppt_w"/>
                                          </p:val>
                                        </p:tav>
                                      </p:tavLst>
                                    </p:anim>
                                    <p:anim calcmode="lin" valueType="num">
                                      <p:cBhvr>
                                        <p:cTn id="70" dur="1000" fill="hold"/>
                                        <p:tgtEl>
                                          <p:spTgt spid="69634">
                                            <p:txEl>
                                              <p:pRg st="7" end="7"/>
                                            </p:txEl>
                                          </p:spTgt>
                                        </p:tgtEl>
                                        <p:attrNameLst>
                                          <p:attrName>ppt_h</p:attrName>
                                        </p:attrNameLst>
                                      </p:cBhvr>
                                      <p:tavLst>
                                        <p:tav tm="0">
                                          <p:val>
                                            <p:strVal val="#ppt_h"/>
                                          </p:val>
                                        </p:tav>
                                        <p:tav tm="100000">
                                          <p:val>
                                            <p:strVal val="#ppt_h"/>
                                          </p:val>
                                        </p:tav>
                                      </p:tavLst>
                                    </p:anim>
                                    <p:anim calcmode="lin" valueType="num">
                                      <p:cBhvr>
                                        <p:cTn id="71" dur="1000" fill="hold"/>
                                        <p:tgtEl>
                                          <p:spTgt spid="69634">
                                            <p:txEl>
                                              <p:pRg st="7" end="7"/>
                                            </p:txEl>
                                          </p:spTgt>
                                        </p:tgtEl>
                                        <p:attrNameLst>
                                          <p:attrName>ppt_x</p:attrName>
                                        </p:attrNameLst>
                                      </p:cBhvr>
                                      <p:tavLst>
                                        <p:tav tm="0">
                                          <p:val>
                                            <p:strVal val="#ppt_x-.2"/>
                                          </p:val>
                                        </p:tav>
                                        <p:tav tm="100000">
                                          <p:val>
                                            <p:strVal val="#ppt_x"/>
                                          </p:val>
                                        </p:tav>
                                      </p:tavLst>
                                    </p:anim>
                                    <p:anim calcmode="lin" valueType="num">
                                      <p:cBhvr>
                                        <p:cTn id="72" dur="1000" fill="hold"/>
                                        <p:tgtEl>
                                          <p:spTgt spid="69634">
                                            <p:txEl>
                                              <p:pRg st="7" end="7"/>
                                            </p:txEl>
                                          </p:spTgt>
                                        </p:tgtEl>
                                        <p:attrNameLst>
                                          <p:attrName>ppt_y</p:attrName>
                                        </p:attrNameLst>
                                      </p:cBhvr>
                                      <p:tavLst>
                                        <p:tav tm="0">
                                          <p:val>
                                            <p:strVal val="#ppt_y"/>
                                          </p:val>
                                        </p:tav>
                                        <p:tav tm="100000">
                                          <p:val>
                                            <p:strVal val="#ppt_y"/>
                                          </p:val>
                                        </p:tav>
                                      </p:tavLst>
                                    </p:anim>
                                    <p:animEffect transition="in" filter="fade">
                                      <p:cBhvr>
                                        <p:cTn id="73" dur="1000"/>
                                        <p:tgtEl>
                                          <p:spTgt spid="69634">
                                            <p:txEl>
                                              <p:pRg st="7" end="7"/>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54" presetClass="entr" presetSubtype="0" accel="100000" fill="hold" grpId="0" nodeType="clickEffect">
                                  <p:stCondLst>
                                    <p:cond delay="0"/>
                                  </p:stCondLst>
                                  <p:childTnLst>
                                    <p:set>
                                      <p:cBhvr>
                                        <p:cTn id="77" dur="1" fill="hold">
                                          <p:stCondLst>
                                            <p:cond delay="0"/>
                                          </p:stCondLst>
                                        </p:cTn>
                                        <p:tgtEl>
                                          <p:spTgt spid="69634">
                                            <p:txEl>
                                              <p:pRg st="8" end="8"/>
                                            </p:txEl>
                                          </p:spTgt>
                                        </p:tgtEl>
                                        <p:attrNameLst>
                                          <p:attrName>style.visibility</p:attrName>
                                        </p:attrNameLst>
                                      </p:cBhvr>
                                      <p:to>
                                        <p:strVal val="visible"/>
                                      </p:to>
                                    </p:set>
                                    <p:anim calcmode="lin" valueType="num">
                                      <p:cBhvr>
                                        <p:cTn id="78" dur="1000" fill="hold"/>
                                        <p:tgtEl>
                                          <p:spTgt spid="69634">
                                            <p:txEl>
                                              <p:pRg st="8" end="8"/>
                                            </p:txEl>
                                          </p:spTgt>
                                        </p:tgtEl>
                                        <p:attrNameLst>
                                          <p:attrName>ppt_w</p:attrName>
                                        </p:attrNameLst>
                                      </p:cBhvr>
                                      <p:tavLst>
                                        <p:tav tm="0">
                                          <p:val>
                                            <p:strVal val="#ppt_w*0.05"/>
                                          </p:val>
                                        </p:tav>
                                        <p:tav tm="100000">
                                          <p:val>
                                            <p:strVal val="#ppt_w"/>
                                          </p:val>
                                        </p:tav>
                                      </p:tavLst>
                                    </p:anim>
                                    <p:anim calcmode="lin" valueType="num">
                                      <p:cBhvr>
                                        <p:cTn id="79" dur="1000" fill="hold"/>
                                        <p:tgtEl>
                                          <p:spTgt spid="69634">
                                            <p:txEl>
                                              <p:pRg st="8" end="8"/>
                                            </p:txEl>
                                          </p:spTgt>
                                        </p:tgtEl>
                                        <p:attrNameLst>
                                          <p:attrName>ppt_h</p:attrName>
                                        </p:attrNameLst>
                                      </p:cBhvr>
                                      <p:tavLst>
                                        <p:tav tm="0">
                                          <p:val>
                                            <p:strVal val="#ppt_h"/>
                                          </p:val>
                                        </p:tav>
                                        <p:tav tm="100000">
                                          <p:val>
                                            <p:strVal val="#ppt_h"/>
                                          </p:val>
                                        </p:tav>
                                      </p:tavLst>
                                    </p:anim>
                                    <p:anim calcmode="lin" valueType="num">
                                      <p:cBhvr>
                                        <p:cTn id="80" dur="1000" fill="hold"/>
                                        <p:tgtEl>
                                          <p:spTgt spid="69634">
                                            <p:txEl>
                                              <p:pRg st="8" end="8"/>
                                            </p:txEl>
                                          </p:spTgt>
                                        </p:tgtEl>
                                        <p:attrNameLst>
                                          <p:attrName>ppt_x</p:attrName>
                                        </p:attrNameLst>
                                      </p:cBhvr>
                                      <p:tavLst>
                                        <p:tav tm="0">
                                          <p:val>
                                            <p:strVal val="#ppt_x-.2"/>
                                          </p:val>
                                        </p:tav>
                                        <p:tav tm="100000">
                                          <p:val>
                                            <p:strVal val="#ppt_x"/>
                                          </p:val>
                                        </p:tav>
                                      </p:tavLst>
                                    </p:anim>
                                    <p:anim calcmode="lin" valueType="num">
                                      <p:cBhvr>
                                        <p:cTn id="81" dur="1000" fill="hold"/>
                                        <p:tgtEl>
                                          <p:spTgt spid="69634">
                                            <p:txEl>
                                              <p:pRg st="8" end="8"/>
                                            </p:txEl>
                                          </p:spTgt>
                                        </p:tgtEl>
                                        <p:attrNameLst>
                                          <p:attrName>ppt_y</p:attrName>
                                        </p:attrNameLst>
                                      </p:cBhvr>
                                      <p:tavLst>
                                        <p:tav tm="0">
                                          <p:val>
                                            <p:strVal val="#ppt_y"/>
                                          </p:val>
                                        </p:tav>
                                        <p:tav tm="100000">
                                          <p:val>
                                            <p:strVal val="#ppt_y"/>
                                          </p:val>
                                        </p:tav>
                                      </p:tavLst>
                                    </p:anim>
                                    <p:animEffect transition="in" filter="fade">
                                      <p:cBhvr>
                                        <p:cTn id="82" dur="1000"/>
                                        <p:tgtEl>
                                          <p:spTgt spid="6963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build="p"/>
      <p:bldP spid="696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tretch>
            <a:fillRect/>
          </a:stretch>
        </p:blipFill>
        <p:spPr>
          <a:xfrm>
            <a:off x="2279578" y="188640"/>
            <a:ext cx="7776863" cy="6336704"/>
          </a:xfrm>
          <a:prstGeom prst="rect">
            <a:avLst/>
          </a:prstGeom>
        </p:spPr>
      </p:pic>
    </p:spTree>
    <p:extLst>
      <p:ext uri="{BB962C8B-B14F-4D97-AF65-F5344CB8AC3E}">
        <p14:creationId xmlns:p14="http://schemas.microsoft.com/office/powerpoint/2010/main" val="592985871"/>
      </p:ext>
    </p:extLst>
  </p:cSld>
  <p:clrMapOvr>
    <a:masterClrMapping/>
  </p:clrMapOvr>
</p:sld>
</file>

<file path=ppt/theme/theme1.xml><?xml version="1.0" encoding="utf-8"?>
<a:theme xmlns:a="http://schemas.openxmlformats.org/drawingml/2006/main" name="الشارة">
  <a:themeElements>
    <a:clrScheme name="الشارة">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الشارة">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لشارة">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TM10001106[[fn=الشارة]]</Template>
  <TotalTime>234</TotalTime>
  <Words>663</Words>
  <Application>Microsoft Office PowerPoint</Application>
  <PresentationFormat>شاشة عريضة</PresentationFormat>
  <Paragraphs>104</Paragraphs>
  <Slides>13</Slides>
  <Notes>5</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13</vt:i4>
      </vt:variant>
    </vt:vector>
  </HeadingPairs>
  <TitlesOfParts>
    <vt:vector size="20" baseType="lpstr">
      <vt:lpstr>Arabic Typesetting</vt:lpstr>
      <vt:lpstr>Arial</vt:lpstr>
      <vt:lpstr>Calibri</vt:lpstr>
      <vt:lpstr>Gill Sans MT</vt:lpstr>
      <vt:lpstr>Impact</vt:lpstr>
      <vt:lpstr>Times New Roman</vt:lpstr>
      <vt:lpstr>الشارة</vt:lpstr>
      <vt:lpstr>عرض تقديمي في PowerPoint</vt:lpstr>
      <vt:lpstr> مصفوفة إدارة الوقت</vt:lpstr>
      <vt:lpstr>كيف تضع الأهداف: مكتمل أو SMART</vt:lpstr>
      <vt:lpstr>عند وضع الجدول الزمني الأسبوعى: </vt:lpstr>
      <vt:lpstr>عرض تقديمي في PowerPoint</vt:lpstr>
      <vt:lpstr>التعلُّـم النَّشِط هو :</vt:lpstr>
      <vt:lpstr>عجائب الدماغ</vt:lpstr>
      <vt:lpstr>أهمية الاستمارة للمعلم/ة</vt:lpstr>
      <vt:lpstr>عرض تقديمي في PowerPoint</vt:lpstr>
      <vt:lpstr>عرض تقديمي في PowerPoint</vt:lpstr>
      <vt:lpstr>تساعد خرائط المفاهيم </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mejo a</dc:creator>
  <cp:lastModifiedBy>mejo a</cp:lastModifiedBy>
  <cp:revision>4</cp:revision>
  <dcterms:created xsi:type="dcterms:W3CDTF">2019-10-02T09:22:24Z</dcterms:created>
  <dcterms:modified xsi:type="dcterms:W3CDTF">2019-10-02T13:16:59Z</dcterms:modified>
</cp:coreProperties>
</file>